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4" r:id="rId10"/>
    <p:sldId id="265" r:id="rId11"/>
    <p:sldId id="266" r:id="rId12"/>
    <p:sldId id="269" r:id="rId13"/>
    <p:sldId id="268" r:id="rId14"/>
    <p:sldId id="270" r:id="rId15"/>
    <p:sldId id="291" r:id="rId16"/>
    <p:sldId id="292" r:id="rId17"/>
    <p:sldId id="277" r:id="rId18"/>
    <p:sldId id="290" r:id="rId19"/>
    <p:sldId id="278" r:id="rId20"/>
    <p:sldId id="287" r:id="rId21"/>
    <p:sldId id="288" r:id="rId22"/>
    <p:sldId id="289" r:id="rId23"/>
    <p:sldId id="271" r:id="rId24"/>
    <p:sldId id="272" r:id="rId25"/>
    <p:sldId id="273" r:id="rId26"/>
    <p:sldId id="274" r:id="rId27"/>
    <p:sldId id="275" r:id="rId28"/>
    <p:sldId id="276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CD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0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87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83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32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971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1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00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88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128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909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8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C1C6A-7FB2-4952-A1AC-CACA14A81C1A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D1B93-3084-462C-8800-61548FA8D7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204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C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097" y="469863"/>
            <a:ext cx="2784743" cy="104105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40" y="5788312"/>
            <a:ext cx="2847340" cy="701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85602" y="3188125"/>
            <a:ext cx="44347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Activities inspired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</a:t>
            </a:r>
            <a:r>
              <a:rPr lang="en-GB" sz="2000" dirty="0" err="1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Beegu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picture book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by Alexis Deacon</a:t>
            </a:r>
            <a:endParaRPr lang="en-GB" sz="20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52840" y="658728"/>
            <a:ext cx="65648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Infant Music Festivals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en-GB" sz="36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093" y="1743598"/>
            <a:ext cx="4009881" cy="357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1953960" y="1581596"/>
            <a:ext cx="9001747" cy="313624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Where is your home?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How do you shine?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 want to know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is your world just like mine?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1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1533525"/>
            <a:ext cx="3488997" cy="418262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4045990" y="1968826"/>
            <a:ext cx="7942514" cy="3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If you were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here</a:t>
            </a: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w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hat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would you say?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 want to hear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about the Milky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Way!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7333" y="291392"/>
            <a:ext cx="29738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extras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73209"/>
            <a:ext cx="4776387" cy="11731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you?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01311" y="2751138"/>
            <a:ext cx="1139825" cy="1790700"/>
            <a:chOff x="105935262" y="111013724"/>
            <a:chExt cx="1139869" cy="1791222"/>
          </a:xfrm>
        </p:grpSpPr>
        <p:cxnSp>
          <p:nvCxnSpPr>
            <p:cNvPr id="1027" name="AutoShape 3"/>
            <p:cNvCxnSpPr>
              <a:cxnSpLocks noChangeShapeType="1"/>
            </p:cNvCxnSpPr>
            <p:nvPr/>
          </p:nvCxnSpPr>
          <p:spPr bwMode="auto">
            <a:xfrm>
              <a:off x="105974405" y="111013724"/>
              <a:ext cx="1" cy="1791222"/>
            </a:xfrm>
            <a:prstGeom prst="straightConnector1">
              <a:avLst/>
            </a:prstGeom>
            <a:noFill/>
            <a:ln w="952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028" name="AutoShape 4"/>
            <p:cNvCxnSpPr>
              <a:cxnSpLocks noChangeShapeType="1"/>
            </p:cNvCxnSpPr>
            <p:nvPr/>
          </p:nvCxnSpPr>
          <p:spPr bwMode="auto">
            <a:xfrm>
              <a:off x="107028158" y="111027816"/>
              <a:ext cx="12527" cy="1766170"/>
            </a:xfrm>
            <a:prstGeom prst="straightConnector1">
              <a:avLst/>
            </a:prstGeom>
            <a:noFill/>
            <a:ln w="952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029" name="AutoShape 5"/>
            <p:cNvCxnSpPr>
              <a:cxnSpLocks noChangeShapeType="1"/>
            </p:cNvCxnSpPr>
            <p:nvPr/>
          </p:nvCxnSpPr>
          <p:spPr bwMode="auto">
            <a:xfrm>
              <a:off x="105935262" y="111037210"/>
              <a:ext cx="1139869" cy="1"/>
            </a:xfrm>
            <a:prstGeom prst="straightConnector1">
              <a:avLst/>
            </a:prstGeom>
            <a:noFill/>
            <a:ln w="190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189396" y="2774617"/>
            <a:ext cx="1139825" cy="1790700"/>
            <a:chOff x="106049562" y="111128024"/>
            <a:chExt cx="1139869" cy="1791222"/>
          </a:xfrm>
        </p:grpSpPr>
        <p:cxnSp>
          <p:nvCxnSpPr>
            <p:cNvPr id="1031" name="AutoShape 7"/>
            <p:cNvCxnSpPr>
              <a:cxnSpLocks noChangeShapeType="1"/>
            </p:cNvCxnSpPr>
            <p:nvPr/>
          </p:nvCxnSpPr>
          <p:spPr bwMode="auto">
            <a:xfrm>
              <a:off x="106088705" y="111128024"/>
              <a:ext cx="1" cy="1791222"/>
            </a:xfrm>
            <a:prstGeom prst="straightConnector1">
              <a:avLst/>
            </a:prstGeom>
            <a:noFill/>
            <a:ln w="952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032" name="AutoShape 8"/>
            <p:cNvCxnSpPr>
              <a:cxnSpLocks noChangeShapeType="1"/>
            </p:cNvCxnSpPr>
            <p:nvPr/>
          </p:nvCxnSpPr>
          <p:spPr bwMode="auto">
            <a:xfrm>
              <a:off x="107142458" y="111142116"/>
              <a:ext cx="12527" cy="1766170"/>
            </a:xfrm>
            <a:prstGeom prst="straightConnector1">
              <a:avLst/>
            </a:prstGeom>
            <a:noFill/>
            <a:ln w="952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033" name="AutoShape 9"/>
            <p:cNvCxnSpPr>
              <a:cxnSpLocks noChangeShapeType="1"/>
            </p:cNvCxnSpPr>
            <p:nvPr/>
          </p:nvCxnSpPr>
          <p:spPr bwMode="auto">
            <a:xfrm>
              <a:off x="106049562" y="111151510"/>
              <a:ext cx="1139869" cy="1"/>
            </a:xfrm>
            <a:prstGeom prst="straightConnector1">
              <a:avLst/>
            </a:prstGeom>
            <a:noFill/>
            <a:ln w="1905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6348489" y="2795842"/>
            <a:ext cx="1139825" cy="1790700"/>
            <a:chOff x="106163862" y="111242324"/>
            <a:chExt cx="1139869" cy="1791222"/>
          </a:xfrm>
        </p:grpSpPr>
        <p:cxnSp>
          <p:nvCxnSpPr>
            <p:cNvPr id="1035" name="AutoShape 11"/>
            <p:cNvCxnSpPr>
              <a:cxnSpLocks noChangeShapeType="1"/>
            </p:cNvCxnSpPr>
            <p:nvPr/>
          </p:nvCxnSpPr>
          <p:spPr bwMode="auto">
            <a:xfrm>
              <a:off x="106203005" y="111242324"/>
              <a:ext cx="1" cy="1791222"/>
            </a:xfrm>
            <a:prstGeom prst="straightConnector1">
              <a:avLst/>
            </a:prstGeom>
            <a:noFill/>
            <a:ln w="952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036" name="AutoShape 12"/>
            <p:cNvCxnSpPr>
              <a:cxnSpLocks noChangeShapeType="1"/>
            </p:cNvCxnSpPr>
            <p:nvPr/>
          </p:nvCxnSpPr>
          <p:spPr bwMode="auto">
            <a:xfrm>
              <a:off x="107256758" y="111256416"/>
              <a:ext cx="12527" cy="1766170"/>
            </a:xfrm>
            <a:prstGeom prst="straightConnector1">
              <a:avLst/>
            </a:prstGeom>
            <a:noFill/>
            <a:ln w="952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>
              <a:off x="106163862" y="111265810"/>
              <a:ext cx="1139869" cy="1"/>
            </a:xfrm>
            <a:prstGeom prst="straightConnector1">
              <a:avLst/>
            </a:prstGeom>
            <a:noFill/>
            <a:ln w="1905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cxnSp>
      </p:grpSp>
      <p:cxnSp>
        <p:nvCxnSpPr>
          <p:cNvPr id="1039" name="AutoShape 15"/>
          <p:cNvCxnSpPr>
            <a:cxnSpLocks noChangeShapeType="1"/>
          </p:cNvCxnSpPr>
          <p:nvPr/>
        </p:nvCxnSpPr>
        <p:spPr bwMode="auto">
          <a:xfrm>
            <a:off x="113944400" y="108518325"/>
            <a:ext cx="0" cy="1779588"/>
          </a:xfrm>
          <a:prstGeom prst="straightConnector1">
            <a:avLst/>
          </a:prstGeom>
          <a:noFill/>
          <a:ln w="9525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>
          <a:xfrm>
            <a:off x="8972550" y="2751138"/>
            <a:ext cx="10033" cy="1814179"/>
          </a:xfrm>
          <a:prstGeom prst="line">
            <a:avLst/>
          </a:prstGeom>
          <a:ln w="984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7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7333" y="291392"/>
            <a:ext cx="29738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extras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08" y="1318417"/>
            <a:ext cx="9576533" cy="48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9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87333" y="291392"/>
            <a:ext cx="29738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extras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08" y="1114949"/>
            <a:ext cx="9576533" cy="506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89" y="1300900"/>
            <a:ext cx="4132687" cy="39243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Rectangle 2"/>
          <p:cNvSpPr/>
          <p:nvPr/>
        </p:nvSpPr>
        <p:spPr>
          <a:xfrm>
            <a:off x="6205981" y="1087456"/>
            <a:ext cx="5473829" cy="467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Heno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heno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,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Hen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blant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bach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 </a:t>
            </a:r>
          </a:p>
          <a:p>
            <a:pPr>
              <a:lnSpc>
                <a:spcPct val="119000"/>
              </a:lnSpc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Dime, dime,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dime,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Hen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blant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bach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</a:pP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05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6190" y="1253765"/>
            <a:ext cx="9068586" cy="3938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</a:pP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</a:pP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Gwely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gwely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…</a:t>
            </a:r>
          </a:p>
          <a:p>
            <a:pPr>
              <a:lnSpc>
                <a:spcPct val="119000"/>
              </a:lnSpc>
            </a:pPr>
            <a:endParaRPr lang="en-GB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</a:pP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Cwsgy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cwsgy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…    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GB" sz="4800" i="1" dirty="0" smtClean="0">
                <a:solidFill>
                  <a:schemeClr val="bg1">
                    <a:lumMod val="85000"/>
                  </a:schemeClr>
                </a:solidFill>
              </a:rPr>
              <a:t>(“</a:t>
            </a:r>
            <a:r>
              <a:rPr lang="en-GB" sz="4800" i="1" dirty="0" err="1" smtClean="0">
                <a:solidFill>
                  <a:schemeClr val="bg1">
                    <a:lumMod val="85000"/>
                  </a:schemeClr>
                </a:solidFill>
              </a:rPr>
              <a:t>cussgy</a:t>
            </a:r>
            <a:r>
              <a:rPr lang="en-GB" sz="4800" i="1" dirty="0" smtClean="0">
                <a:solidFill>
                  <a:schemeClr val="bg1">
                    <a:lumMod val="85000"/>
                  </a:schemeClr>
                </a:solidFill>
              </a:rPr>
              <a:t>”)</a:t>
            </a:r>
            <a:endParaRPr lang="en-GB" sz="4800" i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</a:pPr>
            <a:endParaRPr lang="en-GB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</a:pP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Fory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fory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…           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en-GB" sz="4800" i="1" dirty="0" smtClean="0">
                <a:solidFill>
                  <a:schemeClr val="bg1">
                    <a:lumMod val="85000"/>
                  </a:schemeClr>
                </a:solidFill>
              </a:rPr>
              <a:t>(“</a:t>
            </a:r>
            <a:r>
              <a:rPr lang="en-GB" sz="4800" i="1" dirty="0" err="1" smtClean="0">
                <a:solidFill>
                  <a:schemeClr val="bg1">
                    <a:lumMod val="85000"/>
                  </a:schemeClr>
                </a:solidFill>
              </a:rPr>
              <a:t>vory</a:t>
            </a:r>
            <a:r>
              <a:rPr lang="en-GB" sz="4800" i="1" dirty="0" smtClean="0">
                <a:solidFill>
                  <a:schemeClr val="bg1">
                    <a:lumMod val="85000"/>
                  </a:schemeClr>
                </a:solidFill>
              </a:rPr>
              <a:t>”)</a:t>
            </a:r>
            <a:endParaRPr lang="en-GB" sz="4800" i="1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800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03758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06" y="2247977"/>
            <a:ext cx="9829044" cy="31771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887333" y="291392"/>
            <a:ext cx="297389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Nunito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optional extras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73209"/>
            <a:ext cx="3600450" cy="9412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Heno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Heno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5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71778" y="5409811"/>
            <a:ext cx="7379233" cy="8118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the Playground</a:t>
            </a:r>
            <a:endParaRPr lang="en-GB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155" y="480767"/>
            <a:ext cx="4598502" cy="47455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86295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36107" y="555006"/>
            <a:ext cx="7379233" cy="8118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Teddy Bear, Teddy Bear…</a:t>
            </a:r>
            <a:endParaRPr lang="en-GB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816748" y="1857079"/>
            <a:ext cx="4845024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urn around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ouch the ground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ie your shoe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hat will do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126840" y="1857078"/>
            <a:ext cx="4845024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jump up high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wave goodbye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turn out the light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say goodnight</a:t>
            </a:r>
          </a:p>
        </p:txBody>
      </p:sp>
    </p:spTree>
    <p:extLst>
      <p:ext uri="{BB962C8B-B14F-4D97-AF65-F5344CB8AC3E}">
        <p14:creationId xmlns:p14="http://schemas.microsoft.com/office/powerpoint/2010/main" val="29357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792" y="2379535"/>
            <a:ext cx="4776387" cy="1173118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What are you?</a:t>
            </a:r>
            <a:endParaRPr lang="en-GB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134811" y="3819970"/>
            <a:ext cx="10515600" cy="234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In the darkness a blinking light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Are you a jumbo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jet,</a:t>
            </a: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     or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maybe a satellite?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179" y="0"/>
            <a:ext cx="6642821" cy="256941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945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7551" y="2111605"/>
            <a:ext cx="7990788" cy="332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Zhǎo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ya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zhǎo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ya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zhǎo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péngyou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Zhǎodào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yí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gè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hǎo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péngyou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Jìng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gè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lǐ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wò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wò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shǒu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Nǐ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shì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wǒ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de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hǎo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err="1">
                <a:solidFill>
                  <a:schemeClr val="bg1">
                    <a:lumMod val="85000"/>
                  </a:schemeClr>
                </a:solidFill>
              </a:rPr>
              <a:t>péngyou</a:t>
            </a: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5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36107" y="555006"/>
            <a:ext cx="7379233" cy="8118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Zhǎo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péngyou</a:t>
            </a:r>
            <a:endParaRPr lang="en-GB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21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340" y="1008667"/>
            <a:ext cx="12217138" cy="6767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 sailor went to sea, sea, sea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To see what he could see, see, see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But all that he could see, see, see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Was the bottom of the deep blue sea, sea, sea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10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Chop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, chop, chop…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			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Knee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, knee, knee…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					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Sea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, chop, knee…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5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11521" y="121373"/>
            <a:ext cx="7379233" cy="8118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Sailor Went to Sea</a:t>
            </a:r>
            <a:endParaRPr lang="en-GB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008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46722" y="2997725"/>
            <a:ext cx="7990788" cy="1742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Hi lo </a:t>
            </a: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chickalo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chickalo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chickalo</a:t>
            </a: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Hi lo </a:t>
            </a: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chickalo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chickalo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, hi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sz="1050" kern="14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sz="105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85278" y="1441126"/>
            <a:ext cx="7379233" cy="8118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 Lo </a:t>
            </a:r>
            <a:r>
              <a:rPr lang="en-GB" dirty="0" err="1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Chickalo</a:t>
            </a:r>
            <a:endParaRPr lang="en-GB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80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1" y="1037929"/>
            <a:ext cx="4174161" cy="375285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4478086" y="2819400"/>
            <a:ext cx="7466264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When things are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  new and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strange,</a:t>
            </a: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725542" y="1167749"/>
            <a:ext cx="6456683" cy="1230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5000"/>
              </a:lnSpc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  <a:latin typeface="Nunito Black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 the Difference</a:t>
            </a:r>
            <a:endParaRPr lang="en-GB" dirty="0">
              <a:solidFill>
                <a:schemeClr val="bg1">
                  <a:lumMod val="8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579950" y="4790779"/>
            <a:ext cx="1136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w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e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sometimes feel that all the world is grey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7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660546" y="2389746"/>
            <a:ext cx="11364400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But everything can change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w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ith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just one friend to help us on our way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5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34" y="1276350"/>
            <a:ext cx="3285822" cy="33909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132400" y="2180929"/>
            <a:ext cx="11364400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 smile, a game to play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akes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all the difference,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akes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all the difference to our day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3" y="2686050"/>
            <a:ext cx="4155998" cy="38038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5001961" y="2952750"/>
            <a:ext cx="7466264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o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find that we are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sitting on our own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2313500" y="1761430"/>
            <a:ext cx="11364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We all know how it feels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13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1381125" y="2466975"/>
            <a:ext cx="11296650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So keep your eyes peeled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f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or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people who are feeling all alone</a:t>
            </a:r>
          </a:p>
        </p:txBody>
      </p:sp>
    </p:spTree>
    <p:extLst>
      <p:ext uri="{BB962C8B-B14F-4D97-AF65-F5344CB8AC3E}">
        <p14:creationId xmlns:p14="http://schemas.microsoft.com/office/powerpoint/2010/main" val="41154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027625" y="2171404"/>
            <a:ext cx="11364400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 hug, a hand to hold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akes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all the difference,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akes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all the difference to our world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76" y="781050"/>
            <a:ext cx="4097574" cy="390047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2572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494225" y="1466554"/>
            <a:ext cx="11364400" cy="392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And if we add together all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     the things we do, the things we do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It all keeps adding up to friends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           for me and you, for me and you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58611" y="2200720"/>
            <a:ext cx="10515600" cy="234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Or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are you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 spaceship </a:t>
            </a:r>
          </a:p>
          <a:p>
            <a:pPr marL="0" indent="0"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               from a distant star?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How I wonder what you are…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5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5001961" y="3140547"/>
            <a:ext cx="66471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nd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ask a friend how they are feeling too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001961" y="2195620"/>
            <a:ext cx="579227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So always say “hello!”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" y="1171575"/>
            <a:ext cx="4743359" cy="42291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200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766451" y="2399321"/>
            <a:ext cx="11296650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‘Cause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you may never know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t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he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difference you can make by being you</a:t>
            </a:r>
          </a:p>
        </p:txBody>
      </p:sp>
    </p:spTree>
    <p:extLst>
      <p:ext uri="{BB962C8B-B14F-4D97-AF65-F5344CB8AC3E}">
        <p14:creationId xmlns:p14="http://schemas.microsoft.com/office/powerpoint/2010/main" val="29779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93" y="438150"/>
            <a:ext cx="4242807" cy="46790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827600" y="2777653"/>
            <a:ext cx="11364400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Fist bumps and high fives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akes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all the difference,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akes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all the difference to our lives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5001961" y="3140547"/>
            <a:ext cx="664711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a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nd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ask a friend how they are feeling too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001961" y="2195620"/>
            <a:ext cx="579227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So always say “hello!”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58" y="1171575"/>
            <a:ext cx="4743359" cy="42291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2298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834817" y="2407866"/>
            <a:ext cx="11296650" cy="155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err="1" smtClean="0">
                <a:solidFill>
                  <a:schemeClr val="bg1">
                    <a:lumMod val="85000"/>
                  </a:schemeClr>
                </a:solidFill>
              </a:rPr>
              <a:t>‘Cause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you may never know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t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he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difference you can make by being you</a:t>
            </a:r>
          </a:p>
        </p:txBody>
      </p:sp>
    </p:spTree>
    <p:extLst>
      <p:ext uri="{BB962C8B-B14F-4D97-AF65-F5344CB8AC3E}">
        <p14:creationId xmlns:p14="http://schemas.microsoft.com/office/powerpoint/2010/main" val="205751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693" y="438150"/>
            <a:ext cx="4242807" cy="467900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827600" y="2777653"/>
            <a:ext cx="11364400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Fist bumps and high fives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akes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all the difference,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m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akes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all the difference to our lives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4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459" y="885825"/>
            <a:ext cx="4706091" cy="51172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4292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953960" y="1581596"/>
            <a:ext cx="9001747" cy="3136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Where is your home?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How do you shine?</a:t>
            </a:r>
          </a:p>
          <a:p>
            <a:pPr marL="0" indent="0"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 want to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know</a:t>
            </a: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GB" sz="4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is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your world just like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mine?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6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2020636" y="1524445"/>
            <a:ext cx="7942514" cy="3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If you were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here</a:t>
            </a: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w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hat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would you say?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 want to hear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about the Milky Way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5" y="0"/>
            <a:ext cx="7029450" cy="222017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020511" y="2991295"/>
            <a:ext cx="10515600" cy="234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Now you’re not such a tiny gleam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You’re getting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closer,</a:t>
            </a: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 o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r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have I begun to dream?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8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1058611" y="2200720"/>
            <a:ext cx="10515600" cy="234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Hurtling towards me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               through the endless night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Filling up my room with light…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2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953960" y="1581596"/>
            <a:ext cx="9001747" cy="313624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Where is your home?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How do you shine?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 want to know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is your world just like mine?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4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2020636" y="1524445"/>
            <a:ext cx="7942514" cy="3180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If you were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here</a:t>
            </a:r>
            <a:endParaRPr lang="en-GB" sz="48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w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hat </a:t>
            </a: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would you say?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I want to hear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4800" dirty="0" smtClean="0">
                <a:solidFill>
                  <a:schemeClr val="bg1">
                    <a:lumMod val="85000"/>
                  </a:schemeClr>
                </a:solidFill>
              </a:rPr>
              <a:t>             about the Milky Way</a:t>
            </a:r>
            <a:endParaRPr lang="en-GB" sz="48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3549</TotalTime>
  <Words>600</Words>
  <Application>Microsoft Office PowerPoint</Application>
  <PresentationFormat>Widescreen</PresentationFormat>
  <Paragraphs>129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Nunito Black</vt:lpstr>
      <vt:lpstr>Nunito Medium</vt:lpstr>
      <vt:lpstr>Times New Roman</vt:lpstr>
      <vt:lpstr>Office Theme</vt:lpstr>
      <vt:lpstr>PowerPoint Presentation</vt:lpstr>
      <vt:lpstr>What are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Rosamond Savournin</dc:creator>
  <cp:lastModifiedBy>Rosamond Savournin</cp:lastModifiedBy>
  <cp:revision>17</cp:revision>
  <dcterms:created xsi:type="dcterms:W3CDTF">2024-08-22T14:19:05Z</dcterms:created>
  <dcterms:modified xsi:type="dcterms:W3CDTF">2024-08-27T11:51:23Z</dcterms:modified>
</cp:coreProperties>
</file>