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3" r:id="rId7"/>
    <p:sldId id="259" r:id="rId8"/>
    <p:sldId id="260" r:id="rId9"/>
    <p:sldId id="261" r:id="rId10"/>
    <p:sldId id="262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6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6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6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7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9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5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B6C3-B643-4EF9-8204-DB86AAE11921}" type="datetimeFigureOut">
              <a:rPr lang="en-GB" smtClean="0"/>
              <a:t>07/01/2024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64CC-CEEC-453E-BA94-77F0D0EE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3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5" y="777667"/>
            <a:ext cx="5635298" cy="5399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1177" y="2938910"/>
            <a:ext cx="4375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Additional resources for classroom activities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81" y="206166"/>
            <a:ext cx="3119220" cy="11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451" y="550500"/>
            <a:ext cx="1024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classroom instruments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59" y="1393665"/>
            <a:ext cx="9464179" cy="52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7167" y="778842"/>
            <a:ext cx="868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 Got Rhythm – melody for Tuned Percussion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0" y="1767005"/>
            <a:ext cx="10300734" cy="463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53" y="1128045"/>
            <a:ext cx="957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melody part 1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5" y="2737044"/>
            <a:ext cx="10122408" cy="23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7" y="2551976"/>
            <a:ext cx="10280350" cy="2549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453" y="1128045"/>
            <a:ext cx="957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melody part 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7304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3" y="2580409"/>
            <a:ext cx="10685787" cy="242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453" y="1128045"/>
            <a:ext cx="957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melody part 2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5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9" y="2407062"/>
            <a:ext cx="10962011" cy="2677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53" y="1128045"/>
            <a:ext cx="957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melody part 2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3860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996" y="728178"/>
            <a:ext cx="7249682" cy="6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drum part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6" y="1734797"/>
            <a:ext cx="10689475" cy="4341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9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995" y="649482"/>
            <a:ext cx="824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shaker part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" y="1871530"/>
            <a:ext cx="10438353" cy="4204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6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995" y="683665"/>
            <a:ext cx="1024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Orra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Bhonnagan</a:t>
            </a:r>
            <a:r>
              <a:rPr lang="en-GB" sz="3600" b="1" dirty="0" smtClean="0"/>
              <a:t> – tuned percussion part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2" y="1751887"/>
            <a:ext cx="10216845" cy="4383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7668" y="150390"/>
            <a:ext cx="40142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extras for the classroom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111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Nunito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Rosamond Savournin</dc:creator>
  <cp:lastModifiedBy>Rosamond Savournin</cp:lastModifiedBy>
  <cp:revision>9</cp:revision>
  <cp:lastPrinted>2024-01-07T16:12:29Z</cp:lastPrinted>
  <dcterms:created xsi:type="dcterms:W3CDTF">2024-01-06T22:23:24Z</dcterms:created>
  <dcterms:modified xsi:type="dcterms:W3CDTF">2024-01-07T22:00:48Z</dcterms:modified>
</cp:coreProperties>
</file>