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6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24BC-DDE9-4B28-804F-BE2D2D66861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E485-6A7A-4BF9-8C61-0E5F16506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9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24BC-DDE9-4B28-804F-BE2D2D66861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E485-6A7A-4BF9-8C61-0E5F16506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76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24BC-DDE9-4B28-804F-BE2D2D66861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E485-6A7A-4BF9-8C61-0E5F16506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91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24BC-DDE9-4B28-804F-BE2D2D66861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E485-6A7A-4BF9-8C61-0E5F16506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47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24BC-DDE9-4B28-804F-BE2D2D66861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E485-6A7A-4BF9-8C61-0E5F16506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24BC-DDE9-4B28-804F-BE2D2D66861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E485-6A7A-4BF9-8C61-0E5F16506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5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24BC-DDE9-4B28-804F-BE2D2D66861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E485-6A7A-4BF9-8C61-0E5F16506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63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24BC-DDE9-4B28-804F-BE2D2D66861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E485-6A7A-4BF9-8C61-0E5F16506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7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24BC-DDE9-4B28-804F-BE2D2D66861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E485-6A7A-4BF9-8C61-0E5F16506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8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24BC-DDE9-4B28-804F-BE2D2D66861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E485-6A7A-4BF9-8C61-0E5F16506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36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24BC-DDE9-4B28-804F-BE2D2D66861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E485-6A7A-4BF9-8C61-0E5F16506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24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924BC-DDE9-4B28-804F-BE2D2D668612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FE485-6A7A-4BF9-8C61-0E5F16506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9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97" y="469863"/>
            <a:ext cx="2784743" cy="104105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40" y="5788312"/>
            <a:ext cx="2847340" cy="701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4552" y="2947976"/>
            <a:ext cx="403584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inspired </a:t>
            </a:r>
            <a:r>
              <a:rPr lang="en-GB" dirty="0" smtClean="0">
                <a:solidFill>
                  <a:srgbClr val="000000"/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Up and Down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dirty="0">
                <a:solidFill>
                  <a:srgbClr val="000000"/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picture book </a:t>
            </a:r>
            <a:r>
              <a:rPr lang="en-GB" dirty="0" smtClean="0">
                <a:solidFill>
                  <a:srgbClr val="000000"/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GB" dirty="0">
                <a:solidFill>
                  <a:srgbClr val="000000"/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Oliver Jeffers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97" y="1810707"/>
            <a:ext cx="5244947" cy="36274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2840" y="658728"/>
            <a:ext cx="65648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>
                <a:solidFill>
                  <a:srgbClr val="830038"/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Infant Music Festivals 2023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2" y="2107581"/>
            <a:ext cx="3632706" cy="2324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52" y="2107581"/>
            <a:ext cx="3632704" cy="2326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70" y="2107581"/>
            <a:ext cx="3636432" cy="233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8" y="1171004"/>
            <a:ext cx="2123695" cy="1358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41" y="1170159"/>
            <a:ext cx="2123696" cy="1359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66" y="1167784"/>
            <a:ext cx="2125876" cy="136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760" y="1167784"/>
            <a:ext cx="2125876" cy="136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54" y="1167784"/>
            <a:ext cx="2125876" cy="1362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41" y="2733563"/>
            <a:ext cx="2123695" cy="1358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34" y="2732718"/>
            <a:ext cx="2123696" cy="1359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759" y="2730343"/>
            <a:ext cx="2125876" cy="1362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53" y="2730343"/>
            <a:ext cx="2125876" cy="1362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35" y="4292902"/>
            <a:ext cx="2123695" cy="1358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28" y="4292057"/>
            <a:ext cx="2123696" cy="13597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53" y="4289682"/>
            <a:ext cx="2125876" cy="13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9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8" y="2526760"/>
            <a:ext cx="11042601" cy="19350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01583" y="388789"/>
            <a:ext cx="297389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830038"/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optional extras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99481" y="311670"/>
            <a:ext cx="4273367" cy="890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400" dirty="0" smtClean="0">
                <a:solidFill>
                  <a:srgbClr val="830038"/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Flying Round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6" y="2093205"/>
            <a:ext cx="10097359" cy="31728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01583" y="388789"/>
            <a:ext cx="297389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830038"/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optional extras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99481" y="311670"/>
            <a:ext cx="4273367" cy="890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400" dirty="0" smtClean="0">
                <a:solidFill>
                  <a:srgbClr val="830038"/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Flying Round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123" y="1235769"/>
            <a:ext cx="471404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400" dirty="0" smtClean="0">
                <a:solidFill>
                  <a:srgbClr val="830038"/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Same Moon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097" y="2187822"/>
            <a:ext cx="110499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Can my friend see the same moon as me?</a:t>
            </a:r>
          </a:p>
          <a:p>
            <a:r>
              <a:rPr lang="en-GB" sz="4800" dirty="0" smtClean="0"/>
              <a:t>High up above in the night’s starry sea</a:t>
            </a:r>
          </a:p>
          <a:p>
            <a:r>
              <a:rPr lang="en-GB" sz="4800" dirty="0" smtClean="0"/>
              <a:t>Do they know I can see the same sky?</a:t>
            </a:r>
          </a:p>
          <a:p>
            <a:r>
              <a:rPr lang="en-GB" sz="4800" dirty="0" smtClean="0"/>
              <a:t>Can my friend see the same moon as me?</a:t>
            </a:r>
            <a:endParaRPr lang="en-GB" sz="4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2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69" y="835445"/>
            <a:ext cx="4342435" cy="5675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013" y="1229353"/>
            <a:ext cx="1104991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Fly up moonbeams</a:t>
            </a:r>
          </a:p>
          <a:p>
            <a:r>
              <a:rPr lang="en-GB" sz="4800" dirty="0" smtClean="0"/>
              <a:t>Shine down moonlight</a:t>
            </a:r>
          </a:p>
          <a:p>
            <a:r>
              <a:rPr lang="en-GB" sz="4800" dirty="0" smtClean="0"/>
              <a:t>Send up my dreams</a:t>
            </a:r>
          </a:p>
          <a:p>
            <a:r>
              <a:rPr lang="en-GB" sz="4800" dirty="0" smtClean="0"/>
              <a:t>Can my friend see </a:t>
            </a:r>
          </a:p>
          <a:p>
            <a:r>
              <a:rPr lang="en-GB" sz="4800" dirty="0"/>
              <a:t> </a:t>
            </a:r>
            <a:r>
              <a:rPr lang="en-GB" sz="4800" dirty="0" smtClean="0"/>
              <a:t>   the same moon as me?</a:t>
            </a:r>
            <a:endParaRPr lang="en-GB" sz="4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0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01583" y="388789"/>
            <a:ext cx="297389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830038"/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optional extras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199481" y="311670"/>
            <a:ext cx="479116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400" dirty="0" smtClean="0">
                <a:solidFill>
                  <a:srgbClr val="830038"/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Same Moon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62" y="1403917"/>
            <a:ext cx="7632291" cy="50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29112" y="1018583"/>
            <a:ext cx="9313920" cy="5283315"/>
            <a:chOff x="909733" y="708255"/>
            <a:chExt cx="9967913" cy="5842000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909733" y="708255"/>
              <a:ext cx="9967913" cy="4884738"/>
              <a:chOff x="105068550" y="107792433"/>
              <a:chExt cx="9967568" cy="4885715"/>
            </a:xfrm>
          </p:grpSpPr>
          <p:pic>
            <p:nvPicPr>
              <p:cNvPr id="1027" name="Picture 3" descr="crotche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68550" y="107792433"/>
                <a:ext cx="3535715" cy="4885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 descr="crotche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69415" y="107792433"/>
                <a:ext cx="3535715" cy="4885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 descr="crotche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00403" y="107792433"/>
                <a:ext cx="3535715" cy="4885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1770158" y="5283430"/>
              <a:ext cx="1403350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2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omic Sans MS" panose="030F0702030302020204" pitchFamily="66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5065808" y="5283430"/>
              <a:ext cx="1403350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2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omic Sans MS" panose="030F0702030302020204" pitchFamily="66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8374158" y="5283430"/>
              <a:ext cx="1403350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2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omic Sans MS" panose="030F0702030302020204" pitchFamily="66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107183" y="108834"/>
            <a:ext cx="297389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830038"/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optional extras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11018" y="31715"/>
            <a:ext cx="479116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400" dirty="0" smtClean="0">
                <a:solidFill>
                  <a:srgbClr val="830038"/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Same Moon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5886" y="1188508"/>
            <a:ext cx="8090958" cy="4704292"/>
            <a:chOff x="3175" y="3175"/>
            <a:chExt cx="9107488" cy="5842000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46038" y="3175"/>
              <a:ext cx="9064625" cy="4884738"/>
              <a:chOff x="105971194" y="107663643"/>
              <a:chExt cx="9064924" cy="4885715"/>
            </a:xfrm>
          </p:grpSpPr>
          <p:pic>
            <p:nvPicPr>
              <p:cNvPr id="2051" name="Picture 3" descr="Mini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971194" y="107924956"/>
                <a:ext cx="1670749" cy="4318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2052" name="Picture 4" descr="crotche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00403" y="107663643"/>
                <a:ext cx="3535715" cy="4885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3175" y="4578350"/>
              <a:ext cx="1403350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2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omic Sans MS" panose="030F0702030302020204" pitchFamily="66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3298825" y="4578350"/>
              <a:ext cx="1403350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2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omic Sans MS" panose="030F0702030302020204" pitchFamily="66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6607175" y="4578350"/>
              <a:ext cx="1403350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2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omic Sans MS" panose="030F0702030302020204" pitchFamily="66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0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3009" y="1365955"/>
            <a:ext cx="7132991" cy="4526845"/>
            <a:chOff x="1588" y="4763"/>
            <a:chExt cx="8007350" cy="5581650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44450" y="4763"/>
              <a:ext cx="2043113" cy="4319587"/>
              <a:chOff x="105971194" y="108053746"/>
              <a:chExt cx="2043916" cy="4318729"/>
            </a:xfrm>
          </p:grpSpPr>
          <p:pic>
            <p:nvPicPr>
              <p:cNvPr id="3075" name="Picture 3" descr="Mini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971194" y="108053746"/>
                <a:ext cx="1670749" cy="4318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Oval 4"/>
              <p:cNvSpPr>
                <a:spLocks noChangeArrowheads="1"/>
              </p:cNvSpPr>
              <p:nvPr/>
            </p:nvSpPr>
            <p:spPr bwMode="auto">
              <a:xfrm>
                <a:off x="107731775" y="111350738"/>
                <a:ext cx="283335" cy="283335"/>
              </a:xfrm>
              <a:prstGeom prst="ellipse">
                <a:avLst/>
              </a:prstGeom>
              <a:solidFill>
                <a:srgbClr val="000000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588" y="4319588"/>
              <a:ext cx="1403350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2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omic Sans MS" panose="030F0702030302020204" pitchFamily="66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297238" y="4319588"/>
              <a:ext cx="1403350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2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omic Sans MS" panose="030F0702030302020204" pitchFamily="66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6605588" y="4319588"/>
              <a:ext cx="1403350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2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omic Sans MS" panose="030F0702030302020204" pitchFamily="66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2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8628" y="773061"/>
            <a:ext cx="855892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400" dirty="0" smtClean="0">
                <a:solidFill>
                  <a:srgbClr val="830038"/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Together Wherever We Go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8292" y="2919470"/>
            <a:ext cx="9298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Wherever we go, </a:t>
            </a:r>
          </a:p>
          <a:p>
            <a:r>
              <a:rPr lang="en-GB" sz="4800" dirty="0"/>
              <a:t>W</a:t>
            </a:r>
            <a:r>
              <a:rPr lang="en-GB" sz="4800" dirty="0" smtClean="0"/>
              <a:t>hatever we do,</a:t>
            </a:r>
          </a:p>
          <a:p>
            <a:r>
              <a:rPr lang="en-GB" sz="4800" dirty="0" smtClean="0"/>
              <a:t>We’re </a:t>
            </a:r>
            <a:r>
              <a:rPr lang="en-GB" sz="4800" dirty="0" err="1" smtClean="0"/>
              <a:t>gonna</a:t>
            </a:r>
            <a:r>
              <a:rPr lang="en-GB" sz="4800" dirty="0" smtClean="0"/>
              <a:t> go through it together</a:t>
            </a:r>
            <a:endParaRPr lang="en-GB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28" y="1407313"/>
            <a:ext cx="5059680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21708" y="1883829"/>
            <a:ext cx="9855333" cy="2795068"/>
            <a:chOff x="379337" y="1894846"/>
            <a:chExt cx="9855333" cy="2795068"/>
          </a:xfrm>
        </p:grpSpPr>
        <p:grpSp>
          <p:nvGrpSpPr>
            <p:cNvPr id="9" name="Group 8"/>
            <p:cNvGrpSpPr/>
            <p:nvPr/>
          </p:nvGrpSpPr>
          <p:grpSpPr>
            <a:xfrm>
              <a:off x="379337" y="1949985"/>
              <a:ext cx="5646890" cy="2739929"/>
              <a:chOff x="4763" y="14288"/>
              <a:chExt cx="10113962" cy="5075237"/>
            </a:xfrm>
          </p:grpSpPr>
          <p:grpSp>
            <p:nvGrpSpPr>
              <p:cNvPr id="2" name="Group 2"/>
              <p:cNvGrpSpPr>
                <a:grpSpLocks/>
              </p:cNvGrpSpPr>
              <p:nvPr/>
            </p:nvGrpSpPr>
            <p:grpSpPr bwMode="auto">
              <a:xfrm>
                <a:off x="4763" y="1054100"/>
                <a:ext cx="5027612" cy="2465388"/>
                <a:chOff x="105068550" y="107792433"/>
                <a:chExt cx="9967568" cy="4885715"/>
              </a:xfrm>
            </p:grpSpPr>
            <p:pic>
              <p:nvPicPr>
                <p:cNvPr id="4099" name="Picture 3" descr="crotchet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068550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0" name="Picture 4" descr="crotchet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269415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1" name="Picture 5" descr="crotchet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500403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5616575" y="1092200"/>
                <a:ext cx="4502150" cy="2427288"/>
                <a:chOff x="105971194" y="107663643"/>
                <a:chExt cx="9064924" cy="4885715"/>
              </a:xfrm>
            </p:grpSpPr>
            <p:pic>
              <p:nvPicPr>
                <p:cNvPr id="4103" name="Picture 7" descr="Mini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971194" y="107924956"/>
                  <a:ext cx="1670749" cy="4318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4" name="Picture 8" descr="crotchet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500403" y="10766364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4" name="Text Box 9"/>
              <p:cNvSpPr txBox="1">
                <a:spLocks noChangeArrowheads="1"/>
              </p:cNvSpPr>
              <p:nvPr/>
            </p:nvSpPr>
            <p:spPr bwMode="auto">
              <a:xfrm>
                <a:off x="107950" y="3686175"/>
                <a:ext cx="1352550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Can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 Box 10"/>
              <p:cNvSpPr txBox="1">
                <a:spLocks noChangeArrowheads="1"/>
              </p:cNvSpPr>
              <p:nvPr/>
            </p:nvSpPr>
            <p:spPr bwMode="auto">
              <a:xfrm>
                <a:off x="1730375" y="3686175"/>
                <a:ext cx="1352550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my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" name="Text Box 11"/>
              <p:cNvSpPr txBox="1">
                <a:spLocks noChangeArrowheads="1"/>
              </p:cNvSpPr>
              <p:nvPr/>
            </p:nvSpPr>
            <p:spPr bwMode="auto">
              <a:xfrm>
                <a:off x="3070071" y="3686174"/>
                <a:ext cx="1956616" cy="852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friend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" name="Text Box 12"/>
              <p:cNvSpPr txBox="1">
                <a:spLocks noChangeArrowheads="1"/>
              </p:cNvSpPr>
              <p:nvPr/>
            </p:nvSpPr>
            <p:spPr bwMode="auto">
              <a:xfrm>
                <a:off x="5281613" y="3686175"/>
                <a:ext cx="1352550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see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Text Box 13"/>
              <p:cNvSpPr txBox="1">
                <a:spLocks noChangeArrowheads="1"/>
              </p:cNvSpPr>
              <p:nvPr/>
            </p:nvSpPr>
            <p:spPr bwMode="auto">
              <a:xfrm>
                <a:off x="8474075" y="3687763"/>
                <a:ext cx="1352550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the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110" name="AutoShape 14"/>
              <p:cNvCxnSpPr>
                <a:cxnSpLocks noChangeShapeType="1"/>
              </p:cNvCxnSpPr>
              <p:nvPr/>
            </p:nvCxnSpPr>
            <p:spPr bwMode="auto">
              <a:xfrm>
                <a:off x="5205413" y="14288"/>
                <a:ext cx="25400" cy="5075237"/>
              </a:xfrm>
              <a:prstGeom prst="straightConnector1">
                <a:avLst/>
              </a:prstGeom>
              <a:noFill/>
              <a:ln w="57150" algn="ctr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6526854" y="2495067"/>
              <a:ext cx="2768841" cy="1357755"/>
              <a:chOff x="105068550" y="107792433"/>
              <a:chExt cx="9967568" cy="4885715"/>
            </a:xfrm>
          </p:grpSpPr>
          <p:pic>
            <p:nvPicPr>
              <p:cNvPr id="4112" name="Picture 16" descr="crotche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68550" y="107792433"/>
                <a:ext cx="3535715" cy="4885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4113" name="Picture 17" descr="crotche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69415" y="107792433"/>
                <a:ext cx="3535715" cy="4885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4114" name="Picture 18" descr="crotche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00403" y="107792433"/>
                <a:ext cx="3535715" cy="4885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4115" name="AutoShape 19"/>
            <p:cNvCxnSpPr>
              <a:cxnSpLocks noChangeShapeType="1"/>
            </p:cNvCxnSpPr>
            <p:nvPr/>
          </p:nvCxnSpPr>
          <p:spPr bwMode="auto">
            <a:xfrm>
              <a:off x="9436619" y="1894846"/>
              <a:ext cx="13988" cy="2795068"/>
            </a:xfrm>
            <a:prstGeom prst="straightConnector1">
              <a:avLst/>
            </a:prstGeom>
            <a:noFill/>
            <a:ln w="571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6492400" y="3944621"/>
              <a:ext cx="836168" cy="375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993366"/>
                  </a:solidFill>
                  <a:effectLst/>
                  <a:latin typeface="Comic Sans MS" panose="030F0702030302020204" pitchFamily="66" charset="0"/>
                </a:rPr>
                <a:t>same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7399384" y="3944621"/>
              <a:ext cx="950341" cy="375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993366"/>
                  </a:solidFill>
                  <a:effectLst/>
                  <a:latin typeface="Comic Sans MS" panose="030F0702030302020204" pitchFamily="66" charset="0"/>
                </a:rPr>
                <a:t>moon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8419668" y="3944621"/>
              <a:ext cx="744885" cy="375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993366"/>
                  </a:solidFill>
                  <a:effectLst/>
                  <a:latin typeface="Comic Sans MS" panose="030F0702030302020204" pitchFamily="66" charset="0"/>
                </a:rPr>
                <a:t>as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9489785" y="3944621"/>
              <a:ext cx="744885" cy="375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993366"/>
                  </a:solidFill>
                  <a:effectLst/>
                  <a:latin typeface="Comic Sans MS" panose="030F0702030302020204" pitchFamily="66" charset="0"/>
                </a:rPr>
                <a:t>me?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9642783" y="2627083"/>
              <a:ext cx="534185" cy="1127819"/>
              <a:chOff x="105971194" y="108053746"/>
              <a:chExt cx="2043916" cy="4318729"/>
            </a:xfrm>
          </p:grpSpPr>
          <p:pic>
            <p:nvPicPr>
              <p:cNvPr id="4121" name="Picture 25" descr="Mini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971194" y="108053746"/>
                <a:ext cx="1670749" cy="4318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Oval 26"/>
              <p:cNvSpPr>
                <a:spLocks noChangeArrowheads="1"/>
              </p:cNvSpPr>
              <p:nvPr/>
            </p:nvSpPr>
            <p:spPr bwMode="auto">
              <a:xfrm>
                <a:off x="107731775" y="111350738"/>
                <a:ext cx="283335" cy="283335"/>
              </a:xfrm>
              <a:prstGeom prst="ellipse">
                <a:avLst/>
              </a:prstGeom>
              <a:solidFill>
                <a:srgbClr val="000000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30" name="AutoShape 19"/>
            <p:cNvCxnSpPr>
              <a:cxnSpLocks noChangeShapeType="1"/>
            </p:cNvCxnSpPr>
            <p:nvPr/>
          </p:nvCxnSpPr>
          <p:spPr bwMode="auto">
            <a:xfrm>
              <a:off x="6293422" y="1894846"/>
              <a:ext cx="13988" cy="2795068"/>
            </a:xfrm>
            <a:prstGeom prst="straightConnector1">
              <a:avLst/>
            </a:prstGeom>
            <a:noFill/>
            <a:ln w="571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459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10690" y="1898173"/>
            <a:ext cx="9840214" cy="2798112"/>
            <a:chOff x="610690" y="1898173"/>
            <a:chExt cx="9840214" cy="2798112"/>
          </a:xfrm>
        </p:grpSpPr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9865274" y="2611688"/>
              <a:ext cx="528537" cy="1115897"/>
              <a:chOff x="105971194" y="108053746"/>
              <a:chExt cx="2043916" cy="4318729"/>
            </a:xfrm>
          </p:grpSpPr>
          <p:pic>
            <p:nvPicPr>
              <p:cNvPr id="5147" name="Picture 27" descr="Mini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971194" y="108053746"/>
                <a:ext cx="1670749" cy="4318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07731775" y="111350738"/>
                <a:ext cx="283335" cy="283335"/>
              </a:xfrm>
              <a:prstGeom prst="ellipse">
                <a:avLst/>
              </a:prstGeom>
              <a:solidFill>
                <a:srgbClr val="000000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10690" y="1898173"/>
              <a:ext cx="5724008" cy="2798112"/>
              <a:chOff x="4763" y="14288"/>
              <a:chExt cx="10382250" cy="5075237"/>
            </a:xfrm>
          </p:grpSpPr>
          <p:grpSp>
            <p:nvGrpSpPr>
              <p:cNvPr id="2" name="Group 2"/>
              <p:cNvGrpSpPr>
                <a:grpSpLocks/>
              </p:cNvGrpSpPr>
              <p:nvPr/>
            </p:nvGrpSpPr>
            <p:grpSpPr bwMode="auto">
              <a:xfrm>
                <a:off x="4763" y="1054100"/>
                <a:ext cx="5027612" cy="2465388"/>
                <a:chOff x="105068550" y="107792433"/>
                <a:chExt cx="9967568" cy="4885715"/>
              </a:xfrm>
            </p:grpSpPr>
            <p:pic>
              <p:nvPicPr>
                <p:cNvPr id="5123" name="Picture 3" descr="crotchet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068550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24" name="Picture 4" descr="crotchet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269415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25" name="Picture 5" descr="crotchet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500403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" name="Text Box 6"/>
              <p:cNvSpPr txBox="1">
                <a:spLocks noChangeArrowheads="1"/>
              </p:cNvSpPr>
              <p:nvPr/>
            </p:nvSpPr>
            <p:spPr bwMode="auto">
              <a:xfrm>
                <a:off x="107950" y="3686175"/>
                <a:ext cx="1352550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High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" name="Text Box 7"/>
              <p:cNvSpPr txBox="1">
                <a:spLocks noChangeArrowheads="1"/>
              </p:cNvSpPr>
              <p:nvPr/>
            </p:nvSpPr>
            <p:spPr bwMode="auto">
              <a:xfrm>
                <a:off x="1730375" y="3686175"/>
                <a:ext cx="1352550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up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 Box 8"/>
              <p:cNvSpPr txBox="1">
                <a:spLocks noChangeArrowheads="1"/>
              </p:cNvSpPr>
              <p:nvPr/>
            </p:nvSpPr>
            <p:spPr bwMode="auto">
              <a:xfrm>
                <a:off x="3407568" y="3686175"/>
                <a:ext cx="1711326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a -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5129" name="AutoShape 9"/>
              <p:cNvCxnSpPr>
                <a:cxnSpLocks noChangeShapeType="1"/>
              </p:cNvCxnSpPr>
              <p:nvPr/>
            </p:nvCxnSpPr>
            <p:spPr bwMode="auto">
              <a:xfrm>
                <a:off x="5205413" y="14288"/>
                <a:ext cx="25400" cy="5075237"/>
              </a:xfrm>
              <a:prstGeom prst="straightConnector1">
                <a:avLst/>
              </a:prstGeom>
              <a:noFill/>
              <a:ln w="57150" algn="ctr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5359400" y="1054100"/>
                <a:ext cx="5027613" cy="2465388"/>
                <a:chOff x="105068550" y="107792433"/>
                <a:chExt cx="9967568" cy="4885715"/>
              </a:xfrm>
            </p:grpSpPr>
            <p:pic>
              <p:nvPicPr>
                <p:cNvPr id="5131" name="Picture 11" descr="crotchet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068550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2" name="Picture 12" descr="crotchet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269415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3" name="Picture 13" descr="crotchet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500403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Text Box 14"/>
              <p:cNvSpPr txBox="1">
                <a:spLocks noChangeArrowheads="1"/>
              </p:cNvSpPr>
              <p:nvPr/>
            </p:nvSpPr>
            <p:spPr bwMode="auto">
              <a:xfrm>
                <a:off x="5483225" y="3686175"/>
                <a:ext cx="1352550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err="1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bove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Text Box 15"/>
              <p:cNvSpPr txBox="1">
                <a:spLocks noChangeArrowheads="1"/>
              </p:cNvSpPr>
              <p:nvPr/>
            </p:nvSpPr>
            <p:spPr bwMode="auto">
              <a:xfrm>
                <a:off x="7107238" y="3686175"/>
                <a:ext cx="1352550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in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>
                <a:off x="8923247" y="3686175"/>
                <a:ext cx="1352549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the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6782286" y="2481067"/>
              <a:ext cx="2739569" cy="1343401"/>
              <a:chOff x="105068550" y="107792433"/>
              <a:chExt cx="9967568" cy="4885715"/>
            </a:xfrm>
          </p:grpSpPr>
          <p:pic>
            <p:nvPicPr>
              <p:cNvPr id="5138" name="Picture 18" descr="crotche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68550" y="107792433"/>
                <a:ext cx="3535715" cy="4885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5139" name="Picture 19" descr="crotche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69415" y="107792433"/>
                <a:ext cx="3535715" cy="4885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5140" name="Picture 20" descr="crotche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00403" y="107792433"/>
                <a:ext cx="3535715" cy="4885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5141" name="AutoShape 21"/>
            <p:cNvCxnSpPr>
              <a:cxnSpLocks noChangeShapeType="1"/>
            </p:cNvCxnSpPr>
            <p:nvPr/>
          </p:nvCxnSpPr>
          <p:spPr bwMode="auto">
            <a:xfrm>
              <a:off x="9616144" y="1914469"/>
              <a:ext cx="13841" cy="2765520"/>
            </a:xfrm>
            <a:prstGeom prst="straightConnector1">
              <a:avLst/>
            </a:prstGeom>
            <a:noFill/>
            <a:ln w="571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6591834" y="3915297"/>
              <a:ext cx="1116694" cy="462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993366"/>
                  </a:solidFill>
                  <a:effectLst/>
                  <a:latin typeface="Comic Sans MS" panose="030F0702030302020204" pitchFamily="66" charset="0"/>
                </a:rPr>
                <a:t>night’s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7729500" y="3922581"/>
              <a:ext cx="1112818" cy="383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993366"/>
                  </a:solidFill>
                  <a:effectLst/>
                  <a:latin typeface="Comic Sans MS" panose="030F0702030302020204" pitchFamily="66" charset="0"/>
                </a:rPr>
                <a:t>star -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8655089" y="3915297"/>
              <a:ext cx="737011" cy="37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993366"/>
                  </a:solidFill>
                  <a:effectLst/>
                  <a:latin typeface="Comic Sans MS" panose="030F0702030302020204" pitchFamily="66" charset="0"/>
                </a:rPr>
                <a:t>ry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9713893" y="3915297"/>
              <a:ext cx="737011" cy="37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993366"/>
                  </a:solidFill>
                  <a:effectLst/>
                  <a:latin typeface="Comic Sans MS" panose="030F0702030302020204" pitchFamily="66" charset="0"/>
                </a:rPr>
                <a:t>sea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31" name="AutoShape 21"/>
          <p:cNvCxnSpPr>
            <a:cxnSpLocks noChangeShapeType="1"/>
          </p:cNvCxnSpPr>
          <p:nvPr/>
        </p:nvCxnSpPr>
        <p:spPr bwMode="auto">
          <a:xfrm>
            <a:off x="6394312" y="1920438"/>
            <a:ext cx="13841" cy="2765520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764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8658" y="1883829"/>
            <a:ext cx="9948026" cy="2795068"/>
            <a:chOff x="379337" y="1894846"/>
            <a:chExt cx="9948026" cy="2795068"/>
          </a:xfrm>
        </p:grpSpPr>
        <p:grpSp>
          <p:nvGrpSpPr>
            <p:cNvPr id="3" name="Group 2"/>
            <p:cNvGrpSpPr/>
            <p:nvPr/>
          </p:nvGrpSpPr>
          <p:grpSpPr>
            <a:xfrm>
              <a:off x="379337" y="1949985"/>
              <a:ext cx="5646890" cy="2739929"/>
              <a:chOff x="4763" y="14288"/>
              <a:chExt cx="10113962" cy="5075237"/>
            </a:xfrm>
          </p:grpSpPr>
          <p:grpSp>
            <p:nvGrpSpPr>
              <p:cNvPr id="17" name="Group 2"/>
              <p:cNvGrpSpPr>
                <a:grpSpLocks/>
              </p:cNvGrpSpPr>
              <p:nvPr/>
            </p:nvGrpSpPr>
            <p:grpSpPr bwMode="auto">
              <a:xfrm>
                <a:off x="4763" y="1054100"/>
                <a:ext cx="5027612" cy="2465388"/>
                <a:chOff x="105068550" y="107792433"/>
                <a:chExt cx="9967568" cy="4885715"/>
              </a:xfrm>
            </p:grpSpPr>
            <p:pic>
              <p:nvPicPr>
                <p:cNvPr id="27" name="Picture 3" descr="crotchet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068550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4" descr="crotchet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269415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5" descr="crotchet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500403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8" name="Group 6"/>
              <p:cNvGrpSpPr>
                <a:grpSpLocks/>
              </p:cNvGrpSpPr>
              <p:nvPr/>
            </p:nvGrpSpPr>
            <p:grpSpPr bwMode="auto">
              <a:xfrm>
                <a:off x="5616575" y="1092200"/>
                <a:ext cx="4502150" cy="2427288"/>
                <a:chOff x="105971194" y="107663643"/>
                <a:chExt cx="9064924" cy="4885715"/>
              </a:xfrm>
            </p:grpSpPr>
            <p:pic>
              <p:nvPicPr>
                <p:cNvPr id="25" name="Picture 7" descr="Mini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971194" y="107924956"/>
                  <a:ext cx="1670749" cy="4318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8" descr="crotchet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500403" y="10766364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07950" y="3686175"/>
                <a:ext cx="1352550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Do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Text Box 10"/>
              <p:cNvSpPr txBox="1">
                <a:spLocks noChangeArrowheads="1"/>
              </p:cNvSpPr>
              <p:nvPr/>
            </p:nvSpPr>
            <p:spPr bwMode="auto">
              <a:xfrm>
                <a:off x="1730375" y="3686175"/>
                <a:ext cx="1352550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altLang="en-US" sz="2400" b="1" dirty="0" smtClean="0">
                    <a:solidFill>
                      <a:srgbClr val="993366"/>
                    </a:solidFill>
                    <a:latin typeface="Comic Sans MS" panose="030F0702030302020204" pitchFamily="66" charset="0"/>
                  </a:rPr>
                  <a:t>the</a:t>
                </a: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y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Text Box 11"/>
              <p:cNvSpPr txBox="1">
                <a:spLocks noChangeArrowheads="1"/>
              </p:cNvSpPr>
              <p:nvPr/>
            </p:nvSpPr>
            <p:spPr bwMode="auto">
              <a:xfrm>
                <a:off x="3070071" y="3686174"/>
                <a:ext cx="1956616" cy="852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know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Text Box 12"/>
              <p:cNvSpPr txBox="1">
                <a:spLocks noChangeArrowheads="1"/>
              </p:cNvSpPr>
              <p:nvPr/>
            </p:nvSpPr>
            <p:spPr bwMode="auto">
              <a:xfrm>
                <a:off x="5281613" y="3686175"/>
                <a:ext cx="1352550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I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Text Box 13"/>
              <p:cNvSpPr txBox="1">
                <a:spLocks noChangeArrowheads="1"/>
              </p:cNvSpPr>
              <p:nvPr/>
            </p:nvSpPr>
            <p:spPr bwMode="auto">
              <a:xfrm>
                <a:off x="8517663" y="3686174"/>
                <a:ext cx="1352550" cy="682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can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24" name="AutoShape 14"/>
              <p:cNvCxnSpPr>
                <a:cxnSpLocks noChangeShapeType="1"/>
              </p:cNvCxnSpPr>
              <p:nvPr/>
            </p:nvCxnSpPr>
            <p:spPr bwMode="auto">
              <a:xfrm>
                <a:off x="5205413" y="14288"/>
                <a:ext cx="25400" cy="5075237"/>
              </a:xfrm>
              <a:prstGeom prst="straightConnector1">
                <a:avLst/>
              </a:prstGeom>
              <a:noFill/>
              <a:ln w="57150" algn="ctr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6526854" y="2495067"/>
              <a:ext cx="2768841" cy="1357755"/>
              <a:chOff x="105068550" y="107792433"/>
              <a:chExt cx="9967568" cy="4885715"/>
            </a:xfrm>
          </p:grpSpPr>
          <p:pic>
            <p:nvPicPr>
              <p:cNvPr id="14" name="Picture 16" descr="crotche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68550" y="107792433"/>
                <a:ext cx="3535715" cy="4885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7" descr="crotche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69415" y="107792433"/>
                <a:ext cx="3535715" cy="4885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18" descr="crotche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00403" y="107792433"/>
                <a:ext cx="3535715" cy="4885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5" name="AutoShape 19"/>
            <p:cNvCxnSpPr>
              <a:cxnSpLocks noChangeShapeType="1"/>
            </p:cNvCxnSpPr>
            <p:nvPr/>
          </p:nvCxnSpPr>
          <p:spPr bwMode="auto">
            <a:xfrm>
              <a:off x="9436619" y="1894846"/>
              <a:ext cx="13988" cy="2795068"/>
            </a:xfrm>
            <a:prstGeom prst="straightConnector1">
              <a:avLst/>
            </a:prstGeom>
            <a:noFill/>
            <a:ln w="571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6525521" y="3944621"/>
              <a:ext cx="836168" cy="375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993366"/>
                  </a:solidFill>
                  <a:effectLst/>
                  <a:latin typeface="Comic Sans MS" panose="030F0702030302020204" pitchFamily="66" charset="0"/>
                </a:rPr>
                <a:t>see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7399384" y="3944621"/>
              <a:ext cx="950341" cy="375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993366"/>
                  </a:solidFill>
                  <a:effectLst/>
                  <a:latin typeface="Comic Sans MS" panose="030F0702030302020204" pitchFamily="66" charset="0"/>
                </a:rPr>
                <a:t>the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8313526" y="3944621"/>
              <a:ext cx="851027" cy="375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993366"/>
                  </a:solidFill>
                  <a:effectLst/>
                  <a:latin typeface="Comic Sans MS" panose="030F0702030302020204" pitchFamily="66" charset="0"/>
                </a:rPr>
                <a:t>same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9582478" y="3944621"/>
              <a:ext cx="744885" cy="375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993366"/>
                  </a:solidFill>
                  <a:effectLst/>
                  <a:latin typeface="Comic Sans MS" panose="030F0702030302020204" pitchFamily="66" charset="0"/>
                </a:rPr>
                <a:t>sky?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9642783" y="2627083"/>
              <a:ext cx="534185" cy="1127819"/>
              <a:chOff x="105971194" y="108053746"/>
              <a:chExt cx="2043916" cy="4318729"/>
            </a:xfrm>
          </p:grpSpPr>
          <p:pic>
            <p:nvPicPr>
              <p:cNvPr id="12" name="Picture 25" descr="Mini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971194" y="108053746"/>
                <a:ext cx="1670749" cy="4318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107731775" y="111350738"/>
                <a:ext cx="283335" cy="283335"/>
              </a:xfrm>
              <a:prstGeom prst="ellipse">
                <a:avLst/>
              </a:prstGeom>
              <a:solidFill>
                <a:srgbClr val="000000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11" name="AutoShape 19"/>
            <p:cNvCxnSpPr>
              <a:cxnSpLocks noChangeShapeType="1"/>
            </p:cNvCxnSpPr>
            <p:nvPr/>
          </p:nvCxnSpPr>
          <p:spPr bwMode="auto">
            <a:xfrm>
              <a:off x="6293422" y="1894846"/>
              <a:ext cx="13988" cy="2795068"/>
            </a:xfrm>
            <a:prstGeom prst="straightConnector1">
              <a:avLst/>
            </a:prstGeom>
            <a:noFill/>
            <a:ln w="571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896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67471" y="1817133"/>
            <a:ext cx="10555612" cy="2835084"/>
            <a:chOff x="610690" y="1861201"/>
            <a:chExt cx="10555612" cy="2835084"/>
          </a:xfrm>
        </p:grpSpPr>
        <p:grpSp>
          <p:nvGrpSpPr>
            <p:cNvPr id="2" name="Group 1"/>
            <p:cNvGrpSpPr/>
            <p:nvPr/>
          </p:nvGrpSpPr>
          <p:grpSpPr>
            <a:xfrm>
              <a:off x="610690" y="1898173"/>
              <a:ext cx="5724008" cy="2798112"/>
              <a:chOff x="4763" y="14288"/>
              <a:chExt cx="10382250" cy="5075237"/>
            </a:xfrm>
          </p:grpSpPr>
          <p:grpSp>
            <p:nvGrpSpPr>
              <p:cNvPr id="3" name="Group 2"/>
              <p:cNvGrpSpPr>
                <a:grpSpLocks/>
              </p:cNvGrpSpPr>
              <p:nvPr/>
            </p:nvGrpSpPr>
            <p:grpSpPr bwMode="auto">
              <a:xfrm>
                <a:off x="4763" y="1054100"/>
                <a:ext cx="5027612" cy="2465388"/>
                <a:chOff x="105068550" y="107792433"/>
                <a:chExt cx="9967568" cy="4885715"/>
              </a:xfrm>
            </p:grpSpPr>
            <p:pic>
              <p:nvPicPr>
                <p:cNvPr id="15" name="Picture 3" descr="crotchet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068550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4" descr="crotchet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269415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" name="Picture 5" descr="crotchet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500403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4" name="Text Box 6"/>
              <p:cNvSpPr txBox="1">
                <a:spLocks noChangeArrowheads="1"/>
              </p:cNvSpPr>
              <p:nvPr/>
            </p:nvSpPr>
            <p:spPr bwMode="auto">
              <a:xfrm>
                <a:off x="107950" y="3686175"/>
                <a:ext cx="1352550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Can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1730375" y="3686175"/>
                <a:ext cx="1352550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my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3328986" y="3686175"/>
                <a:ext cx="1789907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friend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7" name="AutoShape 9"/>
              <p:cNvCxnSpPr>
                <a:cxnSpLocks noChangeShapeType="1"/>
              </p:cNvCxnSpPr>
              <p:nvPr/>
            </p:nvCxnSpPr>
            <p:spPr bwMode="auto">
              <a:xfrm>
                <a:off x="5205413" y="14288"/>
                <a:ext cx="25400" cy="5075237"/>
              </a:xfrm>
              <a:prstGeom prst="straightConnector1">
                <a:avLst/>
              </a:prstGeom>
              <a:noFill/>
              <a:ln w="57150" algn="ctr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5359400" y="1054100"/>
                <a:ext cx="5027613" cy="2465388"/>
                <a:chOff x="105068550" y="107792433"/>
                <a:chExt cx="9967568" cy="4885715"/>
              </a:xfrm>
            </p:grpSpPr>
            <p:pic>
              <p:nvPicPr>
                <p:cNvPr id="12" name="Picture 11" descr="crotchet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068550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12" descr="crotchet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269415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" name="Picture 13" descr="crotchet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500403" y="107792433"/>
                  <a:ext cx="3535715" cy="48857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5483225" y="3686175"/>
                <a:ext cx="1352550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see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>
                <a:off x="7107239" y="3686175"/>
                <a:ext cx="1352549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the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" name="Text Box 16"/>
              <p:cNvSpPr txBox="1">
                <a:spLocks noChangeArrowheads="1"/>
              </p:cNvSpPr>
              <p:nvPr/>
            </p:nvSpPr>
            <p:spPr bwMode="auto">
              <a:xfrm>
                <a:off x="8863806" y="3686175"/>
                <a:ext cx="1463766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same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660861" y="1861202"/>
              <a:ext cx="4505441" cy="2835083"/>
              <a:chOff x="3654230" y="1463847"/>
              <a:chExt cx="8062915" cy="5073650"/>
            </a:xfrm>
          </p:grpSpPr>
          <p:cxnSp>
            <p:nvCxnSpPr>
              <p:cNvPr id="6146" name="AutoShape 2"/>
              <p:cNvCxnSpPr>
                <a:cxnSpLocks noChangeShapeType="1"/>
              </p:cNvCxnSpPr>
              <p:nvPr/>
            </p:nvCxnSpPr>
            <p:spPr bwMode="auto">
              <a:xfrm>
                <a:off x="6953057" y="1463847"/>
                <a:ext cx="25400" cy="5073650"/>
              </a:xfrm>
              <a:prstGeom prst="straightConnector1">
                <a:avLst/>
              </a:prstGeom>
              <a:noFill/>
              <a:ln w="57150" algn="ctr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6978457" y="5121447"/>
                <a:ext cx="1352550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as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9" name="Group 4"/>
              <p:cNvGrpSpPr>
                <a:grpSpLocks/>
              </p:cNvGrpSpPr>
              <p:nvPr/>
            </p:nvGrpSpPr>
            <p:grpSpPr bwMode="auto">
              <a:xfrm>
                <a:off x="7308657" y="2729084"/>
                <a:ext cx="968375" cy="2047875"/>
                <a:chOff x="105971194" y="108053746"/>
                <a:chExt cx="2043916" cy="4318729"/>
              </a:xfrm>
            </p:grpSpPr>
            <p:pic>
              <p:nvPicPr>
                <p:cNvPr id="6149" name="Picture 5" descr="Mini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971194" y="108053746"/>
                  <a:ext cx="1670749" cy="4318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0" name="Oval 6"/>
                <p:cNvSpPr>
                  <a:spLocks noChangeArrowheads="1"/>
                </p:cNvSpPr>
                <p:nvPr/>
              </p:nvSpPr>
              <p:spPr bwMode="auto">
                <a:xfrm>
                  <a:off x="107731775" y="111350738"/>
                  <a:ext cx="283335" cy="283335"/>
                </a:xfrm>
                <a:prstGeom prst="ellipse">
                  <a:avLst/>
                </a:prstGeom>
                <a:solidFill>
                  <a:srgbClr val="00000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" name="Group 7"/>
              <p:cNvGrpSpPr>
                <a:grpSpLocks/>
              </p:cNvGrpSpPr>
              <p:nvPr/>
            </p:nvGrpSpPr>
            <p:grpSpPr bwMode="auto">
              <a:xfrm>
                <a:off x="3971732" y="2729084"/>
                <a:ext cx="968375" cy="2047875"/>
                <a:chOff x="105971194" y="108053746"/>
                <a:chExt cx="2043916" cy="4318729"/>
              </a:xfrm>
            </p:grpSpPr>
            <p:pic>
              <p:nvPicPr>
                <p:cNvPr id="6152" name="Picture 8" descr="Mini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971194" y="108053746"/>
                  <a:ext cx="1670749" cy="4318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2" name="Oval 9"/>
                <p:cNvSpPr>
                  <a:spLocks noChangeArrowheads="1"/>
                </p:cNvSpPr>
                <p:nvPr/>
              </p:nvSpPr>
              <p:spPr bwMode="auto">
                <a:xfrm>
                  <a:off x="107731775" y="111350738"/>
                  <a:ext cx="283335" cy="283335"/>
                </a:xfrm>
                <a:prstGeom prst="ellipse">
                  <a:avLst/>
                </a:prstGeom>
                <a:solidFill>
                  <a:srgbClr val="00000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3" name="Text Box 10"/>
              <p:cNvSpPr txBox="1">
                <a:spLocks noChangeArrowheads="1"/>
              </p:cNvSpPr>
              <p:nvPr/>
            </p:nvSpPr>
            <p:spPr bwMode="auto">
              <a:xfrm>
                <a:off x="3654230" y="5121448"/>
                <a:ext cx="1519500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moon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11"/>
              <p:cNvGrpSpPr>
                <a:grpSpLocks/>
              </p:cNvGrpSpPr>
              <p:nvPr/>
            </p:nvGrpSpPr>
            <p:grpSpPr bwMode="auto">
              <a:xfrm>
                <a:off x="10640820" y="2729084"/>
                <a:ext cx="969962" cy="2047875"/>
                <a:chOff x="105971194" y="108053746"/>
                <a:chExt cx="2043916" cy="4318729"/>
              </a:xfrm>
            </p:grpSpPr>
            <p:pic>
              <p:nvPicPr>
                <p:cNvPr id="6156" name="Picture 12" descr="Mini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971194" y="108053746"/>
                  <a:ext cx="1670749" cy="43187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Oval 13"/>
                <p:cNvSpPr>
                  <a:spLocks noChangeArrowheads="1"/>
                </p:cNvSpPr>
                <p:nvPr/>
              </p:nvSpPr>
              <p:spPr bwMode="auto">
                <a:xfrm>
                  <a:off x="107731775" y="111350738"/>
                  <a:ext cx="283335" cy="283335"/>
                </a:xfrm>
                <a:prstGeom prst="ellipse">
                  <a:avLst/>
                </a:prstGeom>
                <a:solidFill>
                  <a:srgbClr val="000000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6158" name="AutoShape 14"/>
              <p:cNvCxnSpPr>
                <a:cxnSpLocks noChangeShapeType="1"/>
              </p:cNvCxnSpPr>
              <p:nvPr/>
            </p:nvCxnSpPr>
            <p:spPr bwMode="auto">
              <a:xfrm>
                <a:off x="10364595" y="1463847"/>
                <a:ext cx="25400" cy="5073650"/>
              </a:xfrm>
              <a:prstGeom prst="straightConnector1">
                <a:avLst/>
              </a:prstGeom>
              <a:noFill/>
              <a:ln w="57150" algn="ctr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10364595" y="5121447"/>
                <a:ext cx="1352550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993366"/>
                    </a:solidFill>
                    <a:effectLst/>
                    <a:latin typeface="Comic Sans MS" panose="030F0702030302020204" pitchFamily="66" charset="0"/>
                  </a:rPr>
                  <a:t>me?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33" name="AutoShape 2"/>
            <p:cNvCxnSpPr>
              <a:cxnSpLocks noChangeShapeType="1"/>
            </p:cNvCxnSpPr>
            <p:nvPr/>
          </p:nvCxnSpPr>
          <p:spPr bwMode="auto">
            <a:xfrm>
              <a:off x="6467200" y="1861201"/>
              <a:ext cx="14193" cy="2835083"/>
            </a:xfrm>
            <a:prstGeom prst="straightConnector1">
              <a:avLst/>
            </a:prstGeom>
            <a:noFill/>
            <a:ln w="571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12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38" y="666520"/>
            <a:ext cx="4886762" cy="6191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046" y="1707614"/>
            <a:ext cx="102016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Thank you for being a friend</a:t>
            </a:r>
          </a:p>
          <a:p>
            <a:r>
              <a:rPr lang="en-GB" sz="4800" dirty="0"/>
              <a:t>Travelled down the road </a:t>
            </a:r>
            <a:endParaRPr lang="en-GB" sz="4800" dirty="0" smtClean="0"/>
          </a:p>
          <a:p>
            <a:r>
              <a:rPr lang="en-GB" sz="4800" dirty="0"/>
              <a:t> </a:t>
            </a:r>
            <a:r>
              <a:rPr lang="en-GB" sz="4800" dirty="0" smtClean="0"/>
              <a:t>   and </a:t>
            </a:r>
            <a:r>
              <a:rPr lang="en-GB" sz="4800" dirty="0"/>
              <a:t>back again</a:t>
            </a:r>
          </a:p>
          <a:p>
            <a:endParaRPr lang="en-GB" sz="2000" dirty="0" smtClean="0"/>
          </a:p>
          <a:p>
            <a:r>
              <a:rPr lang="en-GB" sz="4800" dirty="0" smtClean="0"/>
              <a:t>Your </a:t>
            </a:r>
            <a:r>
              <a:rPr lang="en-GB" sz="4800" dirty="0"/>
              <a:t>heart is true, you’re a </a:t>
            </a:r>
            <a:r>
              <a:rPr lang="en-GB" sz="4800" dirty="0" smtClean="0"/>
              <a:t>pal</a:t>
            </a:r>
          </a:p>
          <a:p>
            <a:r>
              <a:rPr lang="en-GB" sz="4800" dirty="0"/>
              <a:t> </a:t>
            </a:r>
            <a:r>
              <a:rPr lang="en-GB" sz="4800" dirty="0" smtClean="0"/>
              <a:t>   and </a:t>
            </a:r>
            <a:r>
              <a:rPr lang="en-GB" sz="4800" dirty="0"/>
              <a:t>a confidant</a:t>
            </a: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33380" y="492151"/>
            <a:ext cx="897757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400" dirty="0" smtClean="0">
                <a:solidFill>
                  <a:srgbClr val="830038"/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being a friend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193" y="1333041"/>
            <a:ext cx="94965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I’m not ashamed to say, </a:t>
            </a:r>
            <a:endParaRPr lang="en-GB" sz="4800" dirty="0" smtClean="0"/>
          </a:p>
          <a:p>
            <a:r>
              <a:rPr lang="en-GB" sz="4800" dirty="0" smtClean="0"/>
              <a:t>I </a:t>
            </a:r>
            <a:r>
              <a:rPr lang="en-GB" sz="4800" dirty="0"/>
              <a:t>hope it always will stay this </a:t>
            </a:r>
            <a:r>
              <a:rPr lang="en-GB" sz="4800" dirty="0" smtClean="0"/>
              <a:t>way</a:t>
            </a:r>
          </a:p>
          <a:p>
            <a:endParaRPr lang="en-GB" sz="2400" dirty="0"/>
          </a:p>
          <a:p>
            <a:r>
              <a:rPr lang="en-GB" sz="4800" dirty="0"/>
              <a:t>My hat is off, </a:t>
            </a:r>
            <a:r>
              <a:rPr lang="en-GB" sz="4800" dirty="0" smtClean="0"/>
              <a:t>won’t </a:t>
            </a:r>
            <a:r>
              <a:rPr lang="en-GB" sz="4800" dirty="0"/>
              <a:t>you stand up </a:t>
            </a:r>
            <a:endParaRPr lang="en-GB" sz="4800" dirty="0" smtClean="0"/>
          </a:p>
          <a:p>
            <a:r>
              <a:rPr lang="en-GB" sz="4800" dirty="0"/>
              <a:t> </a:t>
            </a:r>
            <a:r>
              <a:rPr lang="en-GB" sz="4800" dirty="0" smtClean="0"/>
              <a:t>    and </a:t>
            </a:r>
            <a:r>
              <a:rPr lang="en-GB" sz="4800" dirty="0"/>
              <a:t>take a bow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0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264" y="1167787"/>
            <a:ext cx="103228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And if you threw a party, </a:t>
            </a:r>
            <a:endParaRPr lang="en-GB" sz="4800" dirty="0" smtClean="0"/>
          </a:p>
          <a:p>
            <a:r>
              <a:rPr lang="en-GB" sz="4800" dirty="0" smtClean="0"/>
              <a:t>Invited </a:t>
            </a:r>
            <a:r>
              <a:rPr lang="en-GB" sz="4800" dirty="0"/>
              <a:t>everyone you knew</a:t>
            </a:r>
          </a:p>
          <a:p>
            <a:endParaRPr lang="en-GB" sz="2400" dirty="0" smtClean="0"/>
          </a:p>
          <a:p>
            <a:r>
              <a:rPr lang="en-GB" sz="4800" dirty="0" smtClean="0"/>
              <a:t>You </a:t>
            </a:r>
            <a:r>
              <a:rPr lang="en-GB" sz="4800" dirty="0"/>
              <a:t>would see </a:t>
            </a:r>
            <a:r>
              <a:rPr lang="en-GB" sz="4800" dirty="0" smtClean="0"/>
              <a:t>the </a:t>
            </a:r>
            <a:r>
              <a:rPr lang="en-GB" sz="4800" dirty="0"/>
              <a:t>biggest gift </a:t>
            </a:r>
            <a:endParaRPr lang="en-GB" sz="4800" dirty="0" smtClean="0"/>
          </a:p>
          <a:p>
            <a:r>
              <a:rPr lang="en-GB" sz="4800" dirty="0"/>
              <a:t> </a:t>
            </a:r>
            <a:r>
              <a:rPr lang="en-GB" sz="4800" dirty="0" smtClean="0"/>
              <a:t>    would </a:t>
            </a:r>
            <a:r>
              <a:rPr lang="en-GB" sz="4800" dirty="0"/>
              <a:t>be from </a:t>
            </a:r>
            <a:r>
              <a:rPr lang="en-GB" sz="4800" dirty="0" smtClean="0"/>
              <a:t>me</a:t>
            </a:r>
          </a:p>
          <a:p>
            <a:endParaRPr lang="en-GB" sz="2400" dirty="0"/>
          </a:p>
          <a:p>
            <a:r>
              <a:rPr lang="en-GB" sz="4800" dirty="0"/>
              <a:t>And the card attached would say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4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590" y="602192"/>
            <a:ext cx="723808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Thank you for being a friend</a:t>
            </a:r>
          </a:p>
          <a:p>
            <a:endParaRPr lang="en-GB" sz="2800" dirty="0" smtClean="0"/>
          </a:p>
          <a:p>
            <a:r>
              <a:rPr lang="en-GB" sz="4800" dirty="0" smtClean="0"/>
              <a:t>Thank you for being a friend</a:t>
            </a:r>
          </a:p>
          <a:p>
            <a:endParaRPr lang="en-GB" sz="2800" dirty="0" smtClean="0"/>
          </a:p>
          <a:p>
            <a:r>
              <a:rPr lang="en-GB" sz="4800" dirty="0" smtClean="0"/>
              <a:t>Thank you for being a friend</a:t>
            </a:r>
          </a:p>
          <a:p>
            <a:endParaRPr lang="en-GB" sz="2400" dirty="0" smtClean="0"/>
          </a:p>
          <a:p>
            <a:endParaRPr lang="en-GB" sz="2800" dirty="0" smtClean="0"/>
          </a:p>
          <a:p>
            <a:r>
              <a:rPr lang="en-GB" sz="4800" dirty="0" smtClean="0"/>
              <a:t>Thank you for being a friend</a:t>
            </a:r>
            <a:endParaRPr lang="en-GB" sz="4800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44020" y="1156770"/>
            <a:ext cx="489148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i="1" dirty="0">
                <a:solidFill>
                  <a:srgbClr val="7030A0"/>
                </a:solidFill>
              </a:rPr>
              <a:t>I </a:t>
            </a:r>
            <a:r>
              <a:rPr lang="en-GB" sz="4800" i="1" dirty="0" err="1">
                <a:solidFill>
                  <a:srgbClr val="7030A0"/>
                </a:solidFill>
              </a:rPr>
              <a:t>wanna</a:t>
            </a:r>
            <a:r>
              <a:rPr lang="en-GB" sz="4800" i="1" dirty="0">
                <a:solidFill>
                  <a:srgbClr val="7030A0"/>
                </a:solidFill>
              </a:rPr>
              <a:t> thank </a:t>
            </a:r>
            <a:r>
              <a:rPr lang="en-GB" sz="4800" i="1" dirty="0" smtClean="0">
                <a:solidFill>
                  <a:srgbClr val="7030A0"/>
                </a:solidFill>
              </a:rPr>
              <a:t>you</a:t>
            </a:r>
          </a:p>
          <a:p>
            <a:endParaRPr lang="en-GB" sz="2800" i="1" dirty="0">
              <a:solidFill>
                <a:srgbClr val="7030A0"/>
              </a:solidFill>
            </a:endParaRPr>
          </a:p>
          <a:p>
            <a:r>
              <a:rPr lang="en-GB" sz="4800" i="1" dirty="0" smtClean="0">
                <a:solidFill>
                  <a:srgbClr val="7030A0"/>
                </a:solidFill>
              </a:rPr>
              <a:t>I </a:t>
            </a:r>
            <a:r>
              <a:rPr lang="en-GB" sz="4800" i="1" dirty="0" err="1" smtClean="0">
                <a:solidFill>
                  <a:srgbClr val="7030A0"/>
                </a:solidFill>
              </a:rPr>
              <a:t>wanna</a:t>
            </a:r>
            <a:r>
              <a:rPr lang="en-GB" sz="4800" i="1" dirty="0" smtClean="0">
                <a:solidFill>
                  <a:srgbClr val="7030A0"/>
                </a:solidFill>
              </a:rPr>
              <a:t> thank you</a:t>
            </a:r>
          </a:p>
          <a:p>
            <a:endParaRPr lang="en-GB" sz="2800" i="1" dirty="0" smtClean="0">
              <a:solidFill>
                <a:srgbClr val="7030A0"/>
              </a:solidFill>
            </a:endParaRPr>
          </a:p>
          <a:p>
            <a:r>
              <a:rPr lang="en-GB" sz="4800" i="1" dirty="0" smtClean="0">
                <a:solidFill>
                  <a:srgbClr val="7030A0"/>
                </a:solidFill>
              </a:rPr>
              <a:t>I </a:t>
            </a:r>
            <a:r>
              <a:rPr lang="en-GB" sz="4800" i="1" dirty="0" err="1" smtClean="0">
                <a:solidFill>
                  <a:srgbClr val="7030A0"/>
                </a:solidFill>
              </a:rPr>
              <a:t>wanna</a:t>
            </a:r>
            <a:r>
              <a:rPr lang="en-GB" sz="4800" i="1" dirty="0" smtClean="0">
                <a:solidFill>
                  <a:srgbClr val="7030A0"/>
                </a:solidFill>
              </a:rPr>
              <a:t> thank you</a:t>
            </a:r>
          </a:p>
          <a:p>
            <a:endParaRPr lang="en-GB" sz="4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231" y="1586428"/>
            <a:ext cx="102016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If ever </a:t>
            </a:r>
            <a:r>
              <a:rPr lang="en-GB" sz="4800" dirty="0"/>
              <a:t>you have a dream</a:t>
            </a:r>
          </a:p>
          <a:p>
            <a:r>
              <a:rPr lang="en-GB" sz="4800" dirty="0"/>
              <a:t>I’ll be there however hard it seems</a:t>
            </a:r>
          </a:p>
          <a:p>
            <a:r>
              <a:rPr lang="en-GB" sz="4800" dirty="0"/>
              <a:t>If things go wrong, </a:t>
            </a:r>
            <a:endParaRPr lang="en-GB" sz="4800" dirty="0" smtClean="0"/>
          </a:p>
          <a:p>
            <a:r>
              <a:rPr lang="en-GB" sz="4800" dirty="0" smtClean="0"/>
              <a:t>I </a:t>
            </a:r>
            <a:r>
              <a:rPr lang="en-GB" sz="4800" dirty="0"/>
              <a:t>will catch you when you fall</a:t>
            </a:r>
          </a:p>
          <a:p>
            <a:r>
              <a:rPr lang="en-GB" dirty="0"/>
              <a:t> </a:t>
            </a:r>
          </a:p>
          <a:p>
            <a:endParaRPr lang="en-GB" sz="4800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25" y="3204238"/>
            <a:ext cx="3009349" cy="29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193" y="1333041"/>
            <a:ext cx="94965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I’m not ashamed to say, </a:t>
            </a:r>
            <a:endParaRPr lang="en-GB" sz="4800" dirty="0" smtClean="0"/>
          </a:p>
          <a:p>
            <a:r>
              <a:rPr lang="en-GB" sz="4800" dirty="0" smtClean="0"/>
              <a:t>I </a:t>
            </a:r>
            <a:r>
              <a:rPr lang="en-GB" sz="4800" dirty="0"/>
              <a:t>hope it always will stay this </a:t>
            </a:r>
            <a:r>
              <a:rPr lang="en-GB" sz="4800" dirty="0" smtClean="0"/>
              <a:t>way</a:t>
            </a:r>
          </a:p>
          <a:p>
            <a:endParaRPr lang="en-GB" sz="2400" dirty="0"/>
          </a:p>
          <a:p>
            <a:r>
              <a:rPr lang="en-GB" sz="4800" dirty="0"/>
              <a:t>My hat is off, </a:t>
            </a:r>
            <a:r>
              <a:rPr lang="en-GB" sz="4800" dirty="0" smtClean="0"/>
              <a:t>won’t </a:t>
            </a:r>
            <a:r>
              <a:rPr lang="en-GB" sz="4800" dirty="0"/>
              <a:t>you stand up </a:t>
            </a:r>
            <a:endParaRPr lang="en-GB" sz="4800" dirty="0" smtClean="0"/>
          </a:p>
          <a:p>
            <a:r>
              <a:rPr lang="en-GB" sz="4800" dirty="0"/>
              <a:t> </a:t>
            </a:r>
            <a:r>
              <a:rPr lang="en-GB" sz="4800" dirty="0" smtClean="0"/>
              <a:t>    and </a:t>
            </a:r>
            <a:r>
              <a:rPr lang="en-GB" sz="4800" dirty="0"/>
              <a:t>take a bow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8630" y="1883885"/>
            <a:ext cx="9298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We may not go far,</a:t>
            </a:r>
          </a:p>
          <a:p>
            <a:r>
              <a:rPr lang="en-GB" sz="4800" dirty="0" smtClean="0"/>
              <a:t>But sure as a star,</a:t>
            </a:r>
          </a:p>
          <a:p>
            <a:r>
              <a:rPr lang="en-GB" sz="4800" dirty="0" smtClean="0"/>
              <a:t>Wherever we are, it’s together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2563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9368" y="1175690"/>
            <a:ext cx="108626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And </a:t>
            </a:r>
            <a:r>
              <a:rPr lang="en-GB" sz="4800" dirty="0"/>
              <a:t>when we both get older, </a:t>
            </a:r>
            <a:endParaRPr lang="en-GB" sz="4800" dirty="0" smtClean="0"/>
          </a:p>
          <a:p>
            <a:r>
              <a:rPr lang="en-GB" sz="4800" dirty="0" smtClean="0"/>
              <a:t>With </a:t>
            </a:r>
            <a:r>
              <a:rPr lang="en-GB" sz="4800" dirty="0"/>
              <a:t>walking sticks and hair of grey</a:t>
            </a:r>
          </a:p>
          <a:p>
            <a:endParaRPr lang="en-GB" sz="4800" dirty="0" smtClean="0"/>
          </a:p>
          <a:p>
            <a:r>
              <a:rPr lang="en-GB" sz="4800" dirty="0" smtClean="0"/>
              <a:t>Have </a:t>
            </a:r>
            <a:r>
              <a:rPr lang="en-GB" sz="4800" dirty="0"/>
              <a:t>no fear, </a:t>
            </a:r>
            <a:endParaRPr lang="en-GB" sz="4800" dirty="0" smtClean="0"/>
          </a:p>
          <a:p>
            <a:r>
              <a:rPr lang="en-GB" sz="4800" dirty="0" smtClean="0"/>
              <a:t>Even </a:t>
            </a:r>
            <a:r>
              <a:rPr lang="en-GB" sz="4800" dirty="0"/>
              <a:t>though it’s hard to hear, </a:t>
            </a:r>
            <a:endParaRPr lang="en-GB" sz="4800" dirty="0" smtClean="0"/>
          </a:p>
          <a:p>
            <a:r>
              <a:rPr lang="en-GB" sz="4800" dirty="0" smtClean="0"/>
              <a:t>I </a:t>
            </a:r>
            <a:r>
              <a:rPr lang="en-GB" sz="4800" dirty="0"/>
              <a:t>will stand up close and say</a:t>
            </a:r>
          </a:p>
          <a:p>
            <a:endParaRPr lang="en-GB" sz="4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590" y="602192"/>
            <a:ext cx="72380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Thank you for being a friend</a:t>
            </a:r>
          </a:p>
          <a:p>
            <a:endParaRPr lang="en-GB" sz="2800" dirty="0" smtClean="0"/>
          </a:p>
          <a:p>
            <a:r>
              <a:rPr lang="en-GB" sz="4800" dirty="0" smtClean="0"/>
              <a:t>Thank you for being a friend</a:t>
            </a:r>
          </a:p>
          <a:p>
            <a:endParaRPr lang="en-GB" sz="2800" dirty="0" smtClean="0"/>
          </a:p>
          <a:p>
            <a:r>
              <a:rPr lang="en-GB" sz="4800" dirty="0" smtClean="0"/>
              <a:t>Thank you for being a friend</a:t>
            </a:r>
          </a:p>
          <a:p>
            <a:endParaRPr lang="en-GB" sz="2800" dirty="0" smtClean="0"/>
          </a:p>
          <a:p>
            <a:r>
              <a:rPr lang="en-GB" sz="4800" dirty="0" smtClean="0"/>
              <a:t>Thank you for being a friend</a:t>
            </a:r>
            <a:endParaRPr lang="en-GB" sz="4800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44020" y="1156770"/>
            <a:ext cx="489148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i="1" dirty="0">
                <a:solidFill>
                  <a:srgbClr val="7030A0"/>
                </a:solidFill>
              </a:rPr>
              <a:t>I </a:t>
            </a:r>
            <a:r>
              <a:rPr lang="en-GB" sz="4800" i="1" dirty="0" err="1">
                <a:solidFill>
                  <a:srgbClr val="7030A0"/>
                </a:solidFill>
              </a:rPr>
              <a:t>wanna</a:t>
            </a:r>
            <a:r>
              <a:rPr lang="en-GB" sz="4800" i="1" dirty="0">
                <a:solidFill>
                  <a:srgbClr val="7030A0"/>
                </a:solidFill>
              </a:rPr>
              <a:t> thank </a:t>
            </a:r>
            <a:r>
              <a:rPr lang="en-GB" sz="4800" i="1" dirty="0" smtClean="0">
                <a:solidFill>
                  <a:srgbClr val="7030A0"/>
                </a:solidFill>
              </a:rPr>
              <a:t>you</a:t>
            </a:r>
          </a:p>
          <a:p>
            <a:endParaRPr lang="en-GB" sz="2800" i="1" dirty="0">
              <a:solidFill>
                <a:srgbClr val="7030A0"/>
              </a:solidFill>
            </a:endParaRPr>
          </a:p>
          <a:p>
            <a:r>
              <a:rPr lang="en-GB" sz="4800" i="1" dirty="0" smtClean="0">
                <a:solidFill>
                  <a:srgbClr val="7030A0"/>
                </a:solidFill>
              </a:rPr>
              <a:t>I </a:t>
            </a:r>
            <a:r>
              <a:rPr lang="en-GB" sz="4800" i="1" dirty="0" err="1" smtClean="0">
                <a:solidFill>
                  <a:srgbClr val="7030A0"/>
                </a:solidFill>
              </a:rPr>
              <a:t>wanna</a:t>
            </a:r>
            <a:r>
              <a:rPr lang="en-GB" sz="4800" i="1" dirty="0" smtClean="0">
                <a:solidFill>
                  <a:srgbClr val="7030A0"/>
                </a:solidFill>
              </a:rPr>
              <a:t> thank you</a:t>
            </a:r>
          </a:p>
          <a:p>
            <a:endParaRPr lang="en-GB" sz="2800" i="1" dirty="0" smtClean="0">
              <a:solidFill>
                <a:srgbClr val="7030A0"/>
              </a:solidFill>
            </a:endParaRPr>
          </a:p>
          <a:p>
            <a:r>
              <a:rPr lang="en-GB" sz="4800" i="1" dirty="0" smtClean="0">
                <a:solidFill>
                  <a:srgbClr val="7030A0"/>
                </a:solidFill>
              </a:rPr>
              <a:t>I </a:t>
            </a:r>
            <a:r>
              <a:rPr lang="en-GB" sz="4800" i="1" dirty="0" err="1" smtClean="0">
                <a:solidFill>
                  <a:srgbClr val="7030A0"/>
                </a:solidFill>
              </a:rPr>
              <a:t>wanna</a:t>
            </a:r>
            <a:r>
              <a:rPr lang="en-GB" sz="4800" i="1" dirty="0" smtClean="0">
                <a:solidFill>
                  <a:srgbClr val="7030A0"/>
                </a:solidFill>
              </a:rPr>
              <a:t> thank you</a:t>
            </a:r>
          </a:p>
          <a:p>
            <a:endParaRPr lang="en-GB" sz="2800" i="1" dirty="0" smtClean="0">
              <a:solidFill>
                <a:srgbClr val="7030A0"/>
              </a:solidFill>
            </a:endParaRPr>
          </a:p>
          <a:p>
            <a:r>
              <a:rPr lang="en-GB" sz="4800" i="1" dirty="0" smtClean="0">
                <a:solidFill>
                  <a:srgbClr val="7030A0"/>
                </a:solidFill>
              </a:rPr>
              <a:t>I </a:t>
            </a:r>
            <a:r>
              <a:rPr lang="en-GB" sz="4800" i="1" dirty="0" err="1" smtClean="0">
                <a:solidFill>
                  <a:srgbClr val="7030A0"/>
                </a:solidFill>
              </a:rPr>
              <a:t>wanna</a:t>
            </a:r>
            <a:r>
              <a:rPr lang="en-GB" sz="4800" i="1" dirty="0" smtClean="0">
                <a:solidFill>
                  <a:srgbClr val="7030A0"/>
                </a:solidFill>
              </a:rPr>
              <a:t> thank you</a:t>
            </a:r>
            <a:endParaRPr lang="en-GB" sz="4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590" y="602191"/>
            <a:ext cx="118064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Thank you for being a friend</a:t>
            </a:r>
          </a:p>
          <a:p>
            <a:endParaRPr lang="en-GB" sz="2800" dirty="0" smtClean="0"/>
          </a:p>
          <a:p>
            <a:r>
              <a:rPr lang="en-GB" sz="4800" dirty="0" smtClean="0"/>
              <a:t>Thank you for being a friend</a:t>
            </a:r>
          </a:p>
          <a:p>
            <a:endParaRPr lang="en-GB" sz="2800" dirty="0" smtClean="0"/>
          </a:p>
          <a:p>
            <a:r>
              <a:rPr lang="en-GB" sz="4800" dirty="0" smtClean="0"/>
              <a:t>Thank you for being a friend</a:t>
            </a:r>
          </a:p>
          <a:p>
            <a:endParaRPr lang="en-GB" sz="2400" dirty="0" smtClean="0"/>
          </a:p>
          <a:p>
            <a:endParaRPr lang="en-GB" sz="5400" dirty="0" smtClean="0"/>
          </a:p>
          <a:p>
            <a:r>
              <a:rPr lang="en-GB" sz="4800" dirty="0" smtClean="0"/>
              <a:t>				    Thank you for being a friend</a:t>
            </a:r>
            <a:endParaRPr lang="en-GB" sz="4800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44020" y="1156770"/>
            <a:ext cx="489148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i="1" dirty="0">
                <a:solidFill>
                  <a:srgbClr val="7030A0"/>
                </a:solidFill>
              </a:rPr>
              <a:t>I </a:t>
            </a:r>
            <a:r>
              <a:rPr lang="en-GB" sz="4800" i="1" dirty="0" err="1">
                <a:solidFill>
                  <a:srgbClr val="7030A0"/>
                </a:solidFill>
              </a:rPr>
              <a:t>wanna</a:t>
            </a:r>
            <a:r>
              <a:rPr lang="en-GB" sz="4800" i="1" dirty="0">
                <a:solidFill>
                  <a:srgbClr val="7030A0"/>
                </a:solidFill>
              </a:rPr>
              <a:t> thank </a:t>
            </a:r>
            <a:r>
              <a:rPr lang="en-GB" sz="4800" i="1" dirty="0" smtClean="0">
                <a:solidFill>
                  <a:srgbClr val="7030A0"/>
                </a:solidFill>
              </a:rPr>
              <a:t>you</a:t>
            </a:r>
          </a:p>
          <a:p>
            <a:endParaRPr lang="en-GB" sz="2800" i="1" dirty="0">
              <a:solidFill>
                <a:srgbClr val="7030A0"/>
              </a:solidFill>
            </a:endParaRPr>
          </a:p>
          <a:p>
            <a:r>
              <a:rPr lang="en-GB" sz="4800" i="1" dirty="0" smtClean="0">
                <a:solidFill>
                  <a:srgbClr val="7030A0"/>
                </a:solidFill>
              </a:rPr>
              <a:t>I </a:t>
            </a:r>
            <a:r>
              <a:rPr lang="en-GB" sz="4800" i="1" dirty="0" err="1" smtClean="0">
                <a:solidFill>
                  <a:srgbClr val="7030A0"/>
                </a:solidFill>
              </a:rPr>
              <a:t>wanna</a:t>
            </a:r>
            <a:r>
              <a:rPr lang="en-GB" sz="4800" i="1" dirty="0" smtClean="0">
                <a:solidFill>
                  <a:srgbClr val="7030A0"/>
                </a:solidFill>
              </a:rPr>
              <a:t> thank you</a:t>
            </a:r>
          </a:p>
          <a:p>
            <a:endParaRPr lang="en-GB" sz="2800" i="1" dirty="0" smtClean="0">
              <a:solidFill>
                <a:srgbClr val="7030A0"/>
              </a:solidFill>
            </a:endParaRPr>
          </a:p>
          <a:p>
            <a:r>
              <a:rPr lang="en-GB" sz="4800" i="1" dirty="0" smtClean="0">
                <a:solidFill>
                  <a:srgbClr val="7030A0"/>
                </a:solidFill>
              </a:rPr>
              <a:t>I </a:t>
            </a:r>
            <a:r>
              <a:rPr lang="en-GB" sz="4800" i="1" dirty="0" err="1" smtClean="0">
                <a:solidFill>
                  <a:srgbClr val="7030A0"/>
                </a:solidFill>
              </a:rPr>
              <a:t>wanna</a:t>
            </a:r>
            <a:r>
              <a:rPr lang="en-GB" sz="4800" i="1" dirty="0" smtClean="0">
                <a:solidFill>
                  <a:srgbClr val="7030A0"/>
                </a:solidFill>
              </a:rPr>
              <a:t> thank you</a:t>
            </a:r>
          </a:p>
          <a:p>
            <a:endParaRPr lang="en-GB" sz="4800" i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3" y="4249964"/>
            <a:ext cx="4413838" cy="23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5073" y="1046603"/>
            <a:ext cx="100804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Wherever I go, I know he goes</a:t>
            </a:r>
          </a:p>
          <a:p>
            <a:r>
              <a:rPr lang="en-GB" sz="4800" dirty="0" smtClean="0"/>
              <a:t>Wherever I go, I know we go</a:t>
            </a:r>
          </a:p>
          <a:p>
            <a:endParaRPr lang="en-GB" sz="4800" dirty="0"/>
          </a:p>
          <a:p>
            <a:r>
              <a:rPr lang="en-GB" sz="4800" dirty="0" smtClean="0"/>
              <a:t>No fits, no fights, no feuds and no egos</a:t>
            </a:r>
          </a:p>
          <a:p>
            <a:r>
              <a:rPr lang="en-GB" sz="4800" dirty="0" smtClean="0"/>
              <a:t>Amigos</a:t>
            </a:r>
          </a:p>
          <a:p>
            <a:r>
              <a:rPr lang="en-GB" sz="4800" dirty="0" smtClean="0"/>
              <a:t>Together!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2857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8630" y="1883885"/>
            <a:ext cx="9298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Through thick or through thin</a:t>
            </a:r>
          </a:p>
          <a:p>
            <a:r>
              <a:rPr lang="en-GB" sz="4800" dirty="0" smtClean="0"/>
              <a:t>All out or all in</a:t>
            </a:r>
          </a:p>
          <a:p>
            <a:r>
              <a:rPr lang="en-GB" sz="4800" dirty="0" smtClean="0"/>
              <a:t>We lose or we win, but we know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6853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6769" y="969485"/>
            <a:ext cx="9298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With you for me, and me for you</a:t>
            </a:r>
          </a:p>
          <a:p>
            <a:r>
              <a:rPr lang="en-GB" sz="4800" dirty="0" smtClean="0"/>
              <a:t>We’ll muddle through </a:t>
            </a:r>
          </a:p>
          <a:p>
            <a:r>
              <a:rPr lang="en-GB" sz="4800" dirty="0" smtClean="0"/>
              <a:t>Whatever we do</a:t>
            </a:r>
          </a:p>
          <a:p>
            <a:r>
              <a:rPr lang="en-GB" sz="4800" dirty="0" smtClean="0"/>
              <a:t>Together, wherever we go!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92" y="3799032"/>
            <a:ext cx="4425108" cy="305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506" y="1972019"/>
            <a:ext cx="113694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I’d like to fly an aeroplane</a:t>
            </a:r>
            <a:r>
              <a:rPr lang="en-GB" sz="4800" dirty="0" smtClean="0"/>
              <a:t>,</a:t>
            </a:r>
          </a:p>
          <a:p>
            <a:r>
              <a:rPr lang="en-GB" sz="4800" dirty="0"/>
              <a:t> </a:t>
            </a:r>
            <a:r>
              <a:rPr lang="en-GB" sz="4800" dirty="0" smtClean="0"/>
              <a:t>  and </a:t>
            </a:r>
            <a:r>
              <a:rPr lang="en-GB" sz="4800" dirty="0"/>
              <a:t>land it on the moon</a:t>
            </a:r>
          </a:p>
          <a:p>
            <a:endParaRPr lang="en-GB" sz="2400" dirty="0"/>
          </a:p>
          <a:p>
            <a:r>
              <a:rPr lang="en-GB" sz="4800" dirty="0" smtClean="0"/>
              <a:t>I’d </a:t>
            </a:r>
            <a:r>
              <a:rPr lang="en-GB" sz="4800" dirty="0"/>
              <a:t>like to fly an aeroplane, </a:t>
            </a:r>
            <a:endParaRPr lang="en-GB" sz="4800" dirty="0" smtClean="0"/>
          </a:p>
          <a:p>
            <a:r>
              <a:rPr lang="en-GB" sz="4800" dirty="0"/>
              <a:t> </a:t>
            </a:r>
            <a:r>
              <a:rPr lang="en-GB" sz="4800" dirty="0" smtClean="0"/>
              <a:t> or </a:t>
            </a:r>
            <a:r>
              <a:rPr lang="en-GB" sz="4800" dirty="0"/>
              <a:t>sail in an air balloon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8296" y="762044"/>
            <a:ext cx="4273367" cy="890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400" dirty="0" smtClean="0">
                <a:solidFill>
                  <a:srgbClr val="830038"/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Flying Round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55" y="2445744"/>
            <a:ext cx="4018067" cy="25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7927" y="1762699"/>
            <a:ext cx="4891489" cy="3723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Soaring up high </a:t>
            </a:r>
            <a:endParaRPr lang="en-GB" sz="4800" dirty="0" smtClean="0"/>
          </a:p>
          <a:p>
            <a:r>
              <a:rPr lang="en-GB" sz="4800" dirty="0"/>
              <a:t> </a:t>
            </a:r>
            <a:r>
              <a:rPr lang="en-GB" sz="4800" dirty="0" smtClean="0"/>
              <a:t>   in </a:t>
            </a:r>
            <a:r>
              <a:rPr lang="en-GB" sz="4800" dirty="0"/>
              <a:t>the blue sky</a:t>
            </a:r>
          </a:p>
          <a:p>
            <a:endParaRPr lang="en-GB" sz="2000" dirty="0" smtClean="0"/>
          </a:p>
          <a:p>
            <a:r>
              <a:rPr lang="en-GB" sz="4800" dirty="0" smtClean="0"/>
              <a:t>Gliding</a:t>
            </a:r>
            <a:r>
              <a:rPr lang="en-GB" sz="4800" dirty="0"/>
              <a:t>, swooping, </a:t>
            </a:r>
            <a:endParaRPr lang="en-GB" sz="4800" dirty="0" smtClean="0"/>
          </a:p>
          <a:p>
            <a:r>
              <a:rPr lang="en-GB" sz="4800" dirty="0"/>
              <a:t> </a:t>
            </a:r>
            <a:r>
              <a:rPr lang="en-GB" sz="4800" dirty="0" smtClean="0"/>
              <a:t>   I </a:t>
            </a:r>
            <a:r>
              <a:rPr lang="en-GB" sz="4800" dirty="0"/>
              <a:t>will fly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8" y="2181340"/>
            <a:ext cx="3871327" cy="247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979" y="1703079"/>
            <a:ext cx="11049917" cy="409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I’ll flap my wings like this</a:t>
            </a:r>
          </a:p>
          <a:p>
            <a:r>
              <a:rPr lang="en-GB" sz="4800" dirty="0"/>
              <a:t>I’ll flap them up and down</a:t>
            </a:r>
          </a:p>
          <a:p>
            <a:endParaRPr lang="en-GB" sz="4800" dirty="0" smtClean="0"/>
          </a:p>
          <a:p>
            <a:r>
              <a:rPr lang="en-GB" sz="4800" dirty="0" smtClean="0"/>
              <a:t>Flapping </a:t>
            </a:r>
            <a:r>
              <a:rPr lang="en-GB" sz="4800" dirty="0"/>
              <a:t>my wings might just be </a:t>
            </a:r>
            <a:r>
              <a:rPr lang="en-GB" sz="4800" dirty="0" smtClean="0"/>
              <a:t>the thing </a:t>
            </a:r>
          </a:p>
          <a:p>
            <a:r>
              <a:rPr lang="en-GB" sz="4800" dirty="0"/>
              <a:t> </a:t>
            </a:r>
            <a:r>
              <a:rPr lang="en-GB" sz="4800" dirty="0" smtClean="0"/>
              <a:t>  to </a:t>
            </a:r>
            <a:r>
              <a:rPr lang="en-GB" sz="4800" dirty="0"/>
              <a:t>get me off the ground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85" y="1251387"/>
            <a:ext cx="4047561" cy="25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608</Words>
  <Application>Microsoft Office PowerPoint</Application>
  <PresentationFormat>Widescreen</PresentationFormat>
  <Paragraphs>183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Nunito Black</vt:lpstr>
      <vt:lpstr>Nunito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Rosamond Savournin</dc:creator>
  <cp:lastModifiedBy>Rosamond Savournin</cp:lastModifiedBy>
  <cp:revision>13</cp:revision>
  <dcterms:created xsi:type="dcterms:W3CDTF">2023-09-01T22:57:35Z</dcterms:created>
  <dcterms:modified xsi:type="dcterms:W3CDTF">2023-09-02T12:40:46Z</dcterms:modified>
</cp:coreProperties>
</file>