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72" r:id="rId5"/>
    <p:sldId id="284" r:id="rId6"/>
    <p:sldId id="283" r:id="rId7"/>
    <p:sldId id="273" r:id="rId8"/>
    <p:sldId id="274" r:id="rId9"/>
    <p:sldId id="275" r:id="rId10"/>
    <p:sldId id="268" r:id="rId11"/>
    <p:sldId id="269" r:id="rId12"/>
    <p:sldId id="270" r:id="rId13"/>
    <p:sldId id="276" r:id="rId14"/>
    <p:sldId id="277" r:id="rId15"/>
    <p:sldId id="278" r:id="rId16"/>
    <p:sldId id="279" r:id="rId17"/>
    <p:sldId id="280" r:id="rId18"/>
    <p:sldId id="281" r:id="rId19"/>
    <p:sldId id="28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5436"/>
    <a:srgbClr val="FED8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108" d="100"/>
          <a:sy n="108" d="100"/>
        </p:scale>
        <p:origin x="23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slide" Target="slides/slide16.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70ABCF-9D48-4A5A-81FE-CEDBD8EE9756}" type="doc">
      <dgm:prSet loTypeId="urn:microsoft.com/office/officeart/2008/layout/LinedList" loCatId="list" qsTypeId="urn:microsoft.com/office/officeart/2005/8/quickstyle/simple1" qsCatId="simple" csTypeId="urn:microsoft.com/office/officeart/2005/8/colors/colorful5" csCatId="colorful"/>
      <dgm:spPr/>
      <dgm:t>
        <a:bodyPr/>
        <a:lstStyle/>
        <a:p>
          <a:endParaRPr lang="en-US"/>
        </a:p>
      </dgm:t>
    </dgm:pt>
    <dgm:pt modelId="{6FD741F2-98E4-4106-8D1A-140E4AB0F474}">
      <dgm:prSet/>
      <dgm:spPr/>
      <dgm:t>
        <a:bodyPr/>
        <a:lstStyle/>
        <a:p>
          <a:r>
            <a:rPr lang="en-GB"/>
            <a:t>How are you consulting?</a:t>
          </a:r>
          <a:endParaRPr lang="en-US"/>
        </a:p>
      </dgm:t>
    </dgm:pt>
    <dgm:pt modelId="{698F69BE-4198-4FE5-AEB5-5C62A6D55FD7}" type="parTrans" cxnId="{A8412C62-3A6E-4B0C-BCD9-6FFC172B0AFD}">
      <dgm:prSet/>
      <dgm:spPr/>
      <dgm:t>
        <a:bodyPr/>
        <a:lstStyle/>
        <a:p>
          <a:endParaRPr lang="en-US"/>
        </a:p>
      </dgm:t>
    </dgm:pt>
    <dgm:pt modelId="{CAB5CC58-45A5-455B-AD13-3AD24A9BC9BE}" type="sibTrans" cxnId="{A8412C62-3A6E-4B0C-BCD9-6FFC172B0AFD}">
      <dgm:prSet/>
      <dgm:spPr/>
      <dgm:t>
        <a:bodyPr/>
        <a:lstStyle/>
        <a:p>
          <a:endParaRPr lang="en-US"/>
        </a:p>
      </dgm:t>
    </dgm:pt>
    <dgm:pt modelId="{5B1300FB-AF07-4893-A401-2ED856F68551}">
      <dgm:prSet/>
      <dgm:spPr/>
      <dgm:t>
        <a:bodyPr/>
        <a:lstStyle/>
        <a:p>
          <a:r>
            <a:rPr lang="en-GB" dirty="0"/>
            <a:t>Framing questions</a:t>
          </a:r>
          <a:endParaRPr lang="en-US" dirty="0"/>
        </a:p>
      </dgm:t>
    </dgm:pt>
    <dgm:pt modelId="{023791C2-493F-402A-8B72-F7B81BD94C84}" type="parTrans" cxnId="{15F3679B-6474-4A20-BDA7-962AEE8FD8C4}">
      <dgm:prSet/>
      <dgm:spPr/>
      <dgm:t>
        <a:bodyPr/>
        <a:lstStyle/>
        <a:p>
          <a:endParaRPr lang="en-US"/>
        </a:p>
      </dgm:t>
    </dgm:pt>
    <dgm:pt modelId="{7DEA936E-DA6F-4F20-B6BD-696276F0EA0D}" type="sibTrans" cxnId="{15F3679B-6474-4A20-BDA7-962AEE8FD8C4}">
      <dgm:prSet/>
      <dgm:spPr/>
      <dgm:t>
        <a:bodyPr/>
        <a:lstStyle/>
        <a:p>
          <a:endParaRPr lang="en-US"/>
        </a:p>
      </dgm:t>
    </dgm:pt>
    <dgm:pt modelId="{C83878E6-37E1-4643-9E98-FF3674E5B85B}">
      <dgm:prSet/>
      <dgm:spPr/>
      <dgm:t>
        <a:bodyPr/>
        <a:lstStyle/>
        <a:p>
          <a:r>
            <a:rPr lang="en-GB"/>
            <a:t>Not necessarily about handing over power</a:t>
          </a:r>
          <a:endParaRPr lang="en-US"/>
        </a:p>
      </dgm:t>
    </dgm:pt>
    <dgm:pt modelId="{A85D7F6A-C948-4BF5-9B42-CB590C6473CC}" type="parTrans" cxnId="{D14954D1-83DC-4ECF-B772-C453D9502A4F}">
      <dgm:prSet/>
      <dgm:spPr/>
      <dgm:t>
        <a:bodyPr/>
        <a:lstStyle/>
        <a:p>
          <a:endParaRPr lang="en-US"/>
        </a:p>
      </dgm:t>
    </dgm:pt>
    <dgm:pt modelId="{E564802A-AFFC-4D37-93BB-96D22C89E14F}" type="sibTrans" cxnId="{D14954D1-83DC-4ECF-B772-C453D9502A4F}">
      <dgm:prSet/>
      <dgm:spPr/>
      <dgm:t>
        <a:bodyPr/>
        <a:lstStyle/>
        <a:p>
          <a:endParaRPr lang="en-US"/>
        </a:p>
      </dgm:t>
    </dgm:pt>
    <dgm:pt modelId="{8FD6D4C0-E212-4233-9D7F-FA9CF6BE5793}">
      <dgm:prSet/>
      <dgm:spPr/>
      <dgm:t>
        <a:bodyPr/>
        <a:lstStyle/>
        <a:p>
          <a:r>
            <a:rPr lang="en-GB"/>
            <a:t>Who is the expert?</a:t>
          </a:r>
          <a:endParaRPr lang="en-US"/>
        </a:p>
      </dgm:t>
    </dgm:pt>
    <dgm:pt modelId="{1C36EA8E-E0F5-4497-B234-953DB923E21C}" type="parTrans" cxnId="{81CA2EEA-699C-4705-89A7-61850C13A573}">
      <dgm:prSet/>
      <dgm:spPr/>
      <dgm:t>
        <a:bodyPr/>
        <a:lstStyle/>
        <a:p>
          <a:endParaRPr lang="en-US"/>
        </a:p>
      </dgm:t>
    </dgm:pt>
    <dgm:pt modelId="{8943EF64-3BA6-4ED3-AA69-22EB0B9095F8}" type="sibTrans" cxnId="{81CA2EEA-699C-4705-89A7-61850C13A573}">
      <dgm:prSet/>
      <dgm:spPr/>
      <dgm:t>
        <a:bodyPr/>
        <a:lstStyle/>
        <a:p>
          <a:endParaRPr lang="en-US"/>
        </a:p>
      </dgm:t>
    </dgm:pt>
    <dgm:pt modelId="{85B3BA77-65DE-084C-BA9A-B2D9235C61E2}" type="pres">
      <dgm:prSet presAssocID="{4D70ABCF-9D48-4A5A-81FE-CEDBD8EE9756}" presName="vert0" presStyleCnt="0">
        <dgm:presLayoutVars>
          <dgm:dir/>
          <dgm:animOne val="branch"/>
          <dgm:animLvl val="lvl"/>
        </dgm:presLayoutVars>
      </dgm:prSet>
      <dgm:spPr/>
      <dgm:t>
        <a:bodyPr/>
        <a:lstStyle/>
        <a:p>
          <a:endParaRPr lang="en-US"/>
        </a:p>
      </dgm:t>
    </dgm:pt>
    <dgm:pt modelId="{67B72961-D44F-3E41-9D30-6431C1FFA09E}" type="pres">
      <dgm:prSet presAssocID="{6FD741F2-98E4-4106-8D1A-140E4AB0F474}" presName="thickLine" presStyleLbl="alignNode1" presStyleIdx="0" presStyleCnt="4"/>
      <dgm:spPr/>
    </dgm:pt>
    <dgm:pt modelId="{E6318A1D-87E7-3D4E-B46E-0D0C514D0E29}" type="pres">
      <dgm:prSet presAssocID="{6FD741F2-98E4-4106-8D1A-140E4AB0F474}" presName="horz1" presStyleCnt="0"/>
      <dgm:spPr/>
    </dgm:pt>
    <dgm:pt modelId="{057F0D00-5C6D-A549-A0D4-92D3BB404CCA}" type="pres">
      <dgm:prSet presAssocID="{6FD741F2-98E4-4106-8D1A-140E4AB0F474}" presName="tx1" presStyleLbl="revTx" presStyleIdx="0" presStyleCnt="4"/>
      <dgm:spPr/>
      <dgm:t>
        <a:bodyPr/>
        <a:lstStyle/>
        <a:p>
          <a:endParaRPr lang="en-US"/>
        </a:p>
      </dgm:t>
    </dgm:pt>
    <dgm:pt modelId="{757238D2-3320-2442-BB12-431E9E4C5778}" type="pres">
      <dgm:prSet presAssocID="{6FD741F2-98E4-4106-8D1A-140E4AB0F474}" presName="vert1" presStyleCnt="0"/>
      <dgm:spPr/>
    </dgm:pt>
    <dgm:pt modelId="{0B426806-AFF5-B64E-B0FB-EACF078ADF0A}" type="pres">
      <dgm:prSet presAssocID="{5B1300FB-AF07-4893-A401-2ED856F68551}" presName="thickLine" presStyleLbl="alignNode1" presStyleIdx="1" presStyleCnt="4"/>
      <dgm:spPr/>
    </dgm:pt>
    <dgm:pt modelId="{478CFD43-1818-A144-8080-C726F12E2409}" type="pres">
      <dgm:prSet presAssocID="{5B1300FB-AF07-4893-A401-2ED856F68551}" presName="horz1" presStyleCnt="0"/>
      <dgm:spPr/>
    </dgm:pt>
    <dgm:pt modelId="{39B7CF9B-3C10-F648-A468-5D866592374F}" type="pres">
      <dgm:prSet presAssocID="{5B1300FB-AF07-4893-A401-2ED856F68551}" presName="tx1" presStyleLbl="revTx" presStyleIdx="1" presStyleCnt="4"/>
      <dgm:spPr/>
      <dgm:t>
        <a:bodyPr/>
        <a:lstStyle/>
        <a:p>
          <a:endParaRPr lang="en-US"/>
        </a:p>
      </dgm:t>
    </dgm:pt>
    <dgm:pt modelId="{60533E69-74BD-8E4F-A321-B81F431E54FC}" type="pres">
      <dgm:prSet presAssocID="{5B1300FB-AF07-4893-A401-2ED856F68551}" presName="vert1" presStyleCnt="0"/>
      <dgm:spPr/>
    </dgm:pt>
    <dgm:pt modelId="{892AB0D3-E69A-FB41-AE04-61140E511D8C}" type="pres">
      <dgm:prSet presAssocID="{C83878E6-37E1-4643-9E98-FF3674E5B85B}" presName="thickLine" presStyleLbl="alignNode1" presStyleIdx="2" presStyleCnt="4"/>
      <dgm:spPr/>
    </dgm:pt>
    <dgm:pt modelId="{C982F04A-56C9-B94F-804C-E89FDAEB4D87}" type="pres">
      <dgm:prSet presAssocID="{C83878E6-37E1-4643-9E98-FF3674E5B85B}" presName="horz1" presStyleCnt="0"/>
      <dgm:spPr/>
    </dgm:pt>
    <dgm:pt modelId="{49021A67-FF21-C24F-9FC3-6C723FDE3CE9}" type="pres">
      <dgm:prSet presAssocID="{C83878E6-37E1-4643-9E98-FF3674E5B85B}" presName="tx1" presStyleLbl="revTx" presStyleIdx="2" presStyleCnt="4"/>
      <dgm:spPr/>
      <dgm:t>
        <a:bodyPr/>
        <a:lstStyle/>
        <a:p>
          <a:endParaRPr lang="en-US"/>
        </a:p>
      </dgm:t>
    </dgm:pt>
    <dgm:pt modelId="{7EB4DCD6-1B5C-1A4C-823A-ED74788C85B9}" type="pres">
      <dgm:prSet presAssocID="{C83878E6-37E1-4643-9E98-FF3674E5B85B}" presName="vert1" presStyleCnt="0"/>
      <dgm:spPr/>
    </dgm:pt>
    <dgm:pt modelId="{EBA1B82A-0DFA-9E45-8331-9E79B02CEE1C}" type="pres">
      <dgm:prSet presAssocID="{8FD6D4C0-E212-4233-9D7F-FA9CF6BE5793}" presName="thickLine" presStyleLbl="alignNode1" presStyleIdx="3" presStyleCnt="4"/>
      <dgm:spPr/>
    </dgm:pt>
    <dgm:pt modelId="{553320C0-6327-5C47-9795-049CEEB6E2C2}" type="pres">
      <dgm:prSet presAssocID="{8FD6D4C0-E212-4233-9D7F-FA9CF6BE5793}" presName="horz1" presStyleCnt="0"/>
      <dgm:spPr/>
    </dgm:pt>
    <dgm:pt modelId="{C0BAD73B-D668-C34E-8289-463661D832AE}" type="pres">
      <dgm:prSet presAssocID="{8FD6D4C0-E212-4233-9D7F-FA9CF6BE5793}" presName="tx1" presStyleLbl="revTx" presStyleIdx="3" presStyleCnt="4"/>
      <dgm:spPr/>
      <dgm:t>
        <a:bodyPr/>
        <a:lstStyle/>
        <a:p>
          <a:endParaRPr lang="en-US"/>
        </a:p>
      </dgm:t>
    </dgm:pt>
    <dgm:pt modelId="{3B5EC052-7767-D747-814E-5741122A2D06}" type="pres">
      <dgm:prSet presAssocID="{8FD6D4C0-E212-4233-9D7F-FA9CF6BE5793}" presName="vert1" presStyleCnt="0"/>
      <dgm:spPr/>
    </dgm:pt>
  </dgm:ptLst>
  <dgm:cxnLst>
    <dgm:cxn modelId="{B0C2EB1B-FEAE-8749-8135-E1C2E13F3877}" type="presOf" srcId="{4D70ABCF-9D48-4A5A-81FE-CEDBD8EE9756}" destId="{85B3BA77-65DE-084C-BA9A-B2D9235C61E2}" srcOrd="0" destOrd="0" presId="urn:microsoft.com/office/officeart/2008/layout/LinedList"/>
    <dgm:cxn modelId="{A8412C62-3A6E-4B0C-BCD9-6FFC172B0AFD}" srcId="{4D70ABCF-9D48-4A5A-81FE-CEDBD8EE9756}" destId="{6FD741F2-98E4-4106-8D1A-140E4AB0F474}" srcOrd="0" destOrd="0" parTransId="{698F69BE-4198-4FE5-AEB5-5C62A6D55FD7}" sibTransId="{CAB5CC58-45A5-455B-AD13-3AD24A9BC9BE}"/>
    <dgm:cxn modelId="{81CA2EEA-699C-4705-89A7-61850C13A573}" srcId="{4D70ABCF-9D48-4A5A-81FE-CEDBD8EE9756}" destId="{8FD6D4C0-E212-4233-9D7F-FA9CF6BE5793}" srcOrd="3" destOrd="0" parTransId="{1C36EA8E-E0F5-4497-B234-953DB923E21C}" sibTransId="{8943EF64-3BA6-4ED3-AA69-22EB0B9095F8}"/>
    <dgm:cxn modelId="{9D211DFA-5CDD-8640-85C9-EA2E6FBB6F07}" type="presOf" srcId="{C83878E6-37E1-4643-9E98-FF3674E5B85B}" destId="{49021A67-FF21-C24F-9FC3-6C723FDE3CE9}" srcOrd="0" destOrd="0" presId="urn:microsoft.com/office/officeart/2008/layout/LinedList"/>
    <dgm:cxn modelId="{ADB8693A-E292-E54D-B7CE-7B262B2D0CF0}" type="presOf" srcId="{5B1300FB-AF07-4893-A401-2ED856F68551}" destId="{39B7CF9B-3C10-F648-A468-5D866592374F}" srcOrd="0" destOrd="0" presId="urn:microsoft.com/office/officeart/2008/layout/LinedList"/>
    <dgm:cxn modelId="{15F3679B-6474-4A20-BDA7-962AEE8FD8C4}" srcId="{4D70ABCF-9D48-4A5A-81FE-CEDBD8EE9756}" destId="{5B1300FB-AF07-4893-A401-2ED856F68551}" srcOrd="1" destOrd="0" parTransId="{023791C2-493F-402A-8B72-F7B81BD94C84}" sibTransId="{7DEA936E-DA6F-4F20-B6BD-696276F0EA0D}"/>
    <dgm:cxn modelId="{0877117C-CCAD-604C-8786-3F8A69AA6D58}" type="presOf" srcId="{8FD6D4C0-E212-4233-9D7F-FA9CF6BE5793}" destId="{C0BAD73B-D668-C34E-8289-463661D832AE}" srcOrd="0" destOrd="0" presId="urn:microsoft.com/office/officeart/2008/layout/LinedList"/>
    <dgm:cxn modelId="{D14954D1-83DC-4ECF-B772-C453D9502A4F}" srcId="{4D70ABCF-9D48-4A5A-81FE-CEDBD8EE9756}" destId="{C83878E6-37E1-4643-9E98-FF3674E5B85B}" srcOrd="2" destOrd="0" parTransId="{A85D7F6A-C948-4BF5-9B42-CB590C6473CC}" sibTransId="{E564802A-AFFC-4D37-93BB-96D22C89E14F}"/>
    <dgm:cxn modelId="{E2B0D33F-AC8E-0D42-B668-8182DF472864}" type="presOf" srcId="{6FD741F2-98E4-4106-8D1A-140E4AB0F474}" destId="{057F0D00-5C6D-A549-A0D4-92D3BB404CCA}" srcOrd="0" destOrd="0" presId="urn:microsoft.com/office/officeart/2008/layout/LinedList"/>
    <dgm:cxn modelId="{A8053C8B-7CF8-2D46-9EA3-23D06F29DB30}" type="presParOf" srcId="{85B3BA77-65DE-084C-BA9A-B2D9235C61E2}" destId="{67B72961-D44F-3E41-9D30-6431C1FFA09E}" srcOrd="0" destOrd="0" presId="urn:microsoft.com/office/officeart/2008/layout/LinedList"/>
    <dgm:cxn modelId="{E8523E90-5EDD-CF48-B81A-3C34E7F46874}" type="presParOf" srcId="{85B3BA77-65DE-084C-BA9A-B2D9235C61E2}" destId="{E6318A1D-87E7-3D4E-B46E-0D0C514D0E29}" srcOrd="1" destOrd="0" presId="urn:microsoft.com/office/officeart/2008/layout/LinedList"/>
    <dgm:cxn modelId="{0BE841FD-53AF-974A-B7B1-5D2AFE0EB7C9}" type="presParOf" srcId="{E6318A1D-87E7-3D4E-B46E-0D0C514D0E29}" destId="{057F0D00-5C6D-A549-A0D4-92D3BB404CCA}" srcOrd="0" destOrd="0" presId="urn:microsoft.com/office/officeart/2008/layout/LinedList"/>
    <dgm:cxn modelId="{641AE4FF-70D1-4548-8024-728079981029}" type="presParOf" srcId="{E6318A1D-87E7-3D4E-B46E-0D0C514D0E29}" destId="{757238D2-3320-2442-BB12-431E9E4C5778}" srcOrd="1" destOrd="0" presId="urn:microsoft.com/office/officeart/2008/layout/LinedList"/>
    <dgm:cxn modelId="{0A9F4357-FCAC-C841-A2D9-C0E150985EED}" type="presParOf" srcId="{85B3BA77-65DE-084C-BA9A-B2D9235C61E2}" destId="{0B426806-AFF5-B64E-B0FB-EACF078ADF0A}" srcOrd="2" destOrd="0" presId="urn:microsoft.com/office/officeart/2008/layout/LinedList"/>
    <dgm:cxn modelId="{83E70630-3E86-2C4D-B2C5-33C4061FFCB9}" type="presParOf" srcId="{85B3BA77-65DE-084C-BA9A-B2D9235C61E2}" destId="{478CFD43-1818-A144-8080-C726F12E2409}" srcOrd="3" destOrd="0" presId="urn:microsoft.com/office/officeart/2008/layout/LinedList"/>
    <dgm:cxn modelId="{960D5909-C7EA-F642-AB01-47CBB7F230EA}" type="presParOf" srcId="{478CFD43-1818-A144-8080-C726F12E2409}" destId="{39B7CF9B-3C10-F648-A468-5D866592374F}" srcOrd="0" destOrd="0" presId="urn:microsoft.com/office/officeart/2008/layout/LinedList"/>
    <dgm:cxn modelId="{8E53A140-5FD4-BA42-B34E-500728CD44F2}" type="presParOf" srcId="{478CFD43-1818-A144-8080-C726F12E2409}" destId="{60533E69-74BD-8E4F-A321-B81F431E54FC}" srcOrd="1" destOrd="0" presId="urn:microsoft.com/office/officeart/2008/layout/LinedList"/>
    <dgm:cxn modelId="{2E4DCE6A-D6EE-EF4E-BBCA-0FDF74819CAC}" type="presParOf" srcId="{85B3BA77-65DE-084C-BA9A-B2D9235C61E2}" destId="{892AB0D3-E69A-FB41-AE04-61140E511D8C}" srcOrd="4" destOrd="0" presId="urn:microsoft.com/office/officeart/2008/layout/LinedList"/>
    <dgm:cxn modelId="{C2403E64-3CE8-B144-809C-8FA23E754007}" type="presParOf" srcId="{85B3BA77-65DE-084C-BA9A-B2D9235C61E2}" destId="{C982F04A-56C9-B94F-804C-E89FDAEB4D87}" srcOrd="5" destOrd="0" presId="urn:microsoft.com/office/officeart/2008/layout/LinedList"/>
    <dgm:cxn modelId="{D5F1BDAC-3445-5845-8BE2-780382E06804}" type="presParOf" srcId="{C982F04A-56C9-B94F-804C-E89FDAEB4D87}" destId="{49021A67-FF21-C24F-9FC3-6C723FDE3CE9}" srcOrd="0" destOrd="0" presId="urn:microsoft.com/office/officeart/2008/layout/LinedList"/>
    <dgm:cxn modelId="{B9826401-E7EB-D644-A8B8-93D6D7690340}" type="presParOf" srcId="{C982F04A-56C9-B94F-804C-E89FDAEB4D87}" destId="{7EB4DCD6-1B5C-1A4C-823A-ED74788C85B9}" srcOrd="1" destOrd="0" presId="urn:microsoft.com/office/officeart/2008/layout/LinedList"/>
    <dgm:cxn modelId="{5896CC78-61F1-0744-8F22-1245A7BDF2EA}" type="presParOf" srcId="{85B3BA77-65DE-084C-BA9A-B2D9235C61E2}" destId="{EBA1B82A-0DFA-9E45-8331-9E79B02CEE1C}" srcOrd="6" destOrd="0" presId="urn:microsoft.com/office/officeart/2008/layout/LinedList"/>
    <dgm:cxn modelId="{1C9953F5-3119-6E4D-9A6A-C542D355B905}" type="presParOf" srcId="{85B3BA77-65DE-084C-BA9A-B2D9235C61E2}" destId="{553320C0-6327-5C47-9795-049CEEB6E2C2}" srcOrd="7" destOrd="0" presId="urn:microsoft.com/office/officeart/2008/layout/LinedList"/>
    <dgm:cxn modelId="{8B311D02-1E6D-3941-9ABC-3A9069712BCC}" type="presParOf" srcId="{553320C0-6327-5C47-9795-049CEEB6E2C2}" destId="{C0BAD73B-D668-C34E-8289-463661D832AE}" srcOrd="0" destOrd="0" presId="urn:microsoft.com/office/officeart/2008/layout/LinedList"/>
    <dgm:cxn modelId="{28898DFB-B9D3-6D4D-B6E4-A50EF758F12F}" type="presParOf" srcId="{553320C0-6327-5C47-9795-049CEEB6E2C2}" destId="{3B5EC052-7767-D747-814E-5741122A2D0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B72961-D44F-3E41-9D30-6431C1FFA09E}">
      <dsp:nvSpPr>
        <dsp:cNvPr id="0" name=""/>
        <dsp:cNvSpPr/>
      </dsp:nvSpPr>
      <dsp:spPr>
        <a:xfrm>
          <a:off x="0" y="0"/>
          <a:ext cx="6735443"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7F0D00-5C6D-A549-A0D4-92D3BB404CCA}">
      <dsp:nvSpPr>
        <dsp:cNvPr id="0" name=""/>
        <dsp:cNvSpPr/>
      </dsp:nvSpPr>
      <dsp:spPr>
        <a:xfrm>
          <a:off x="0" y="0"/>
          <a:ext cx="6735443" cy="1391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lvl="0" algn="l" defTabSz="1733550">
            <a:lnSpc>
              <a:spcPct val="90000"/>
            </a:lnSpc>
            <a:spcBef>
              <a:spcPct val="0"/>
            </a:spcBef>
            <a:spcAft>
              <a:spcPct val="35000"/>
            </a:spcAft>
          </a:pPr>
          <a:r>
            <a:rPr lang="en-GB" sz="3900" kern="1200"/>
            <a:t>How are you consulting?</a:t>
          </a:r>
          <a:endParaRPr lang="en-US" sz="3900" kern="1200"/>
        </a:p>
      </dsp:txBody>
      <dsp:txXfrm>
        <a:off x="0" y="0"/>
        <a:ext cx="6735443" cy="1391150"/>
      </dsp:txXfrm>
    </dsp:sp>
    <dsp:sp modelId="{0B426806-AFF5-B64E-B0FB-EACF078ADF0A}">
      <dsp:nvSpPr>
        <dsp:cNvPr id="0" name=""/>
        <dsp:cNvSpPr/>
      </dsp:nvSpPr>
      <dsp:spPr>
        <a:xfrm>
          <a:off x="0" y="1391150"/>
          <a:ext cx="6735443" cy="0"/>
        </a:xfrm>
        <a:prstGeom prst="line">
          <a:avLst/>
        </a:prstGeom>
        <a:solidFill>
          <a:schemeClr val="accent5">
            <a:hueOff val="-2252848"/>
            <a:satOff val="-5806"/>
            <a:lumOff val="-3922"/>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B7CF9B-3C10-F648-A468-5D866592374F}">
      <dsp:nvSpPr>
        <dsp:cNvPr id="0" name=""/>
        <dsp:cNvSpPr/>
      </dsp:nvSpPr>
      <dsp:spPr>
        <a:xfrm>
          <a:off x="0" y="1391150"/>
          <a:ext cx="6735443" cy="1391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lvl="0" algn="l" defTabSz="1733550">
            <a:lnSpc>
              <a:spcPct val="90000"/>
            </a:lnSpc>
            <a:spcBef>
              <a:spcPct val="0"/>
            </a:spcBef>
            <a:spcAft>
              <a:spcPct val="35000"/>
            </a:spcAft>
          </a:pPr>
          <a:r>
            <a:rPr lang="en-GB" sz="3900" kern="1200" dirty="0"/>
            <a:t>Framing questions</a:t>
          </a:r>
          <a:endParaRPr lang="en-US" sz="3900" kern="1200" dirty="0"/>
        </a:p>
      </dsp:txBody>
      <dsp:txXfrm>
        <a:off x="0" y="1391150"/>
        <a:ext cx="6735443" cy="1391150"/>
      </dsp:txXfrm>
    </dsp:sp>
    <dsp:sp modelId="{892AB0D3-E69A-FB41-AE04-61140E511D8C}">
      <dsp:nvSpPr>
        <dsp:cNvPr id="0" name=""/>
        <dsp:cNvSpPr/>
      </dsp:nvSpPr>
      <dsp:spPr>
        <a:xfrm>
          <a:off x="0" y="2782301"/>
          <a:ext cx="6735443" cy="0"/>
        </a:xfrm>
        <a:prstGeom prst="line">
          <a:avLst/>
        </a:prstGeom>
        <a:solidFill>
          <a:schemeClr val="accent5">
            <a:hueOff val="-4505695"/>
            <a:satOff val="-11613"/>
            <a:lumOff val="-7843"/>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9021A67-FF21-C24F-9FC3-6C723FDE3CE9}">
      <dsp:nvSpPr>
        <dsp:cNvPr id="0" name=""/>
        <dsp:cNvSpPr/>
      </dsp:nvSpPr>
      <dsp:spPr>
        <a:xfrm>
          <a:off x="0" y="2782301"/>
          <a:ext cx="6735443" cy="1391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lvl="0" algn="l" defTabSz="1733550">
            <a:lnSpc>
              <a:spcPct val="90000"/>
            </a:lnSpc>
            <a:spcBef>
              <a:spcPct val="0"/>
            </a:spcBef>
            <a:spcAft>
              <a:spcPct val="35000"/>
            </a:spcAft>
          </a:pPr>
          <a:r>
            <a:rPr lang="en-GB" sz="3900" kern="1200"/>
            <a:t>Not necessarily about handing over power</a:t>
          </a:r>
          <a:endParaRPr lang="en-US" sz="3900" kern="1200"/>
        </a:p>
      </dsp:txBody>
      <dsp:txXfrm>
        <a:off x="0" y="2782301"/>
        <a:ext cx="6735443" cy="1391150"/>
      </dsp:txXfrm>
    </dsp:sp>
    <dsp:sp modelId="{EBA1B82A-0DFA-9E45-8331-9E79B02CEE1C}">
      <dsp:nvSpPr>
        <dsp:cNvPr id="0" name=""/>
        <dsp:cNvSpPr/>
      </dsp:nvSpPr>
      <dsp:spPr>
        <a:xfrm>
          <a:off x="0" y="4173451"/>
          <a:ext cx="6735443" cy="0"/>
        </a:xfrm>
        <a:prstGeom prst="line">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BAD73B-D668-C34E-8289-463661D832AE}">
      <dsp:nvSpPr>
        <dsp:cNvPr id="0" name=""/>
        <dsp:cNvSpPr/>
      </dsp:nvSpPr>
      <dsp:spPr>
        <a:xfrm>
          <a:off x="0" y="4173451"/>
          <a:ext cx="6735443" cy="1391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lvl="0" algn="l" defTabSz="1733550">
            <a:lnSpc>
              <a:spcPct val="90000"/>
            </a:lnSpc>
            <a:spcBef>
              <a:spcPct val="0"/>
            </a:spcBef>
            <a:spcAft>
              <a:spcPct val="35000"/>
            </a:spcAft>
          </a:pPr>
          <a:r>
            <a:rPr lang="en-GB" sz="3900" kern="1200"/>
            <a:t>Who is the expert?</a:t>
          </a:r>
          <a:endParaRPr lang="en-US" sz="3900" kern="1200"/>
        </a:p>
      </dsp:txBody>
      <dsp:txXfrm>
        <a:off x="0" y="4173451"/>
        <a:ext cx="6735443" cy="139115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269F26-6679-4910-A6E0-16733850EE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CF7FFEB0-AFB1-4349-9C78-9B10CC237C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B5126E37-B08E-4180-B838-1E5D3ABCD6F8}"/>
              </a:ext>
            </a:extLst>
          </p:cNvPr>
          <p:cNvSpPr>
            <a:spLocks noGrp="1"/>
          </p:cNvSpPr>
          <p:nvPr>
            <p:ph type="dt" sz="half" idx="10"/>
          </p:nvPr>
        </p:nvSpPr>
        <p:spPr/>
        <p:txBody>
          <a:bodyPr/>
          <a:lstStyle/>
          <a:p>
            <a:fld id="{E00258D1-E11C-44BC-AB49-98B8B9017257}" type="datetimeFigureOut">
              <a:rPr lang="en-GB" smtClean="0"/>
              <a:t>09/09/2020</a:t>
            </a:fld>
            <a:endParaRPr lang="en-GB"/>
          </a:p>
        </p:txBody>
      </p:sp>
      <p:sp>
        <p:nvSpPr>
          <p:cNvPr id="5" name="Footer Placeholder 4">
            <a:extLst>
              <a:ext uri="{FF2B5EF4-FFF2-40B4-BE49-F238E27FC236}">
                <a16:creationId xmlns:a16="http://schemas.microsoft.com/office/drawing/2014/main" xmlns="" id="{1F66261A-00B4-4CDD-828E-02F23D423C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D4F236D9-0071-48E8-B46F-0C052B1AADD8}"/>
              </a:ext>
            </a:extLst>
          </p:cNvPr>
          <p:cNvSpPr>
            <a:spLocks noGrp="1"/>
          </p:cNvSpPr>
          <p:nvPr>
            <p:ph type="sldNum" sz="quarter" idx="12"/>
          </p:nvPr>
        </p:nvSpPr>
        <p:spPr/>
        <p:txBody>
          <a:bodyPr/>
          <a:lstStyle/>
          <a:p>
            <a:fld id="{583CB03A-0A1F-4BDE-894F-9E9584CF1C7D}" type="slidenum">
              <a:rPr lang="en-GB" smtClean="0"/>
              <a:t>‹#›</a:t>
            </a:fld>
            <a:endParaRPr lang="en-GB"/>
          </a:p>
        </p:txBody>
      </p:sp>
    </p:spTree>
    <p:extLst>
      <p:ext uri="{BB962C8B-B14F-4D97-AF65-F5344CB8AC3E}">
        <p14:creationId xmlns:p14="http://schemas.microsoft.com/office/powerpoint/2010/main" val="2227532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A8993A-47E5-4445-9490-565FF233404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17BAFD19-8EB4-4689-93B6-A0FB8DE07A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B0B2430F-34C3-4034-8E0C-ACE7CE122519}"/>
              </a:ext>
            </a:extLst>
          </p:cNvPr>
          <p:cNvSpPr>
            <a:spLocks noGrp="1"/>
          </p:cNvSpPr>
          <p:nvPr>
            <p:ph type="dt" sz="half" idx="10"/>
          </p:nvPr>
        </p:nvSpPr>
        <p:spPr/>
        <p:txBody>
          <a:bodyPr/>
          <a:lstStyle/>
          <a:p>
            <a:fld id="{E00258D1-E11C-44BC-AB49-98B8B9017257}" type="datetimeFigureOut">
              <a:rPr lang="en-GB" smtClean="0"/>
              <a:t>09/09/2020</a:t>
            </a:fld>
            <a:endParaRPr lang="en-GB"/>
          </a:p>
        </p:txBody>
      </p:sp>
      <p:sp>
        <p:nvSpPr>
          <p:cNvPr id="5" name="Footer Placeholder 4">
            <a:extLst>
              <a:ext uri="{FF2B5EF4-FFF2-40B4-BE49-F238E27FC236}">
                <a16:creationId xmlns:a16="http://schemas.microsoft.com/office/drawing/2014/main" xmlns="" id="{C503A356-98CD-4E49-BF2C-73EEFC2B06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F3EB251B-3BC0-4811-B81D-89B7005D4B06}"/>
              </a:ext>
            </a:extLst>
          </p:cNvPr>
          <p:cNvSpPr>
            <a:spLocks noGrp="1"/>
          </p:cNvSpPr>
          <p:nvPr>
            <p:ph type="sldNum" sz="quarter" idx="12"/>
          </p:nvPr>
        </p:nvSpPr>
        <p:spPr/>
        <p:txBody>
          <a:bodyPr/>
          <a:lstStyle/>
          <a:p>
            <a:fld id="{583CB03A-0A1F-4BDE-894F-9E9584CF1C7D}" type="slidenum">
              <a:rPr lang="en-GB" smtClean="0"/>
              <a:t>‹#›</a:t>
            </a:fld>
            <a:endParaRPr lang="en-GB"/>
          </a:p>
        </p:txBody>
      </p:sp>
    </p:spTree>
    <p:extLst>
      <p:ext uri="{BB962C8B-B14F-4D97-AF65-F5344CB8AC3E}">
        <p14:creationId xmlns:p14="http://schemas.microsoft.com/office/powerpoint/2010/main" val="1968817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751E754B-2076-43BD-BB15-A90F303BF6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9A2AFA8C-127F-42B9-A117-8A8448FE6BD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2B58D963-AAE5-4911-840A-B56E9BA2DE31}"/>
              </a:ext>
            </a:extLst>
          </p:cNvPr>
          <p:cNvSpPr>
            <a:spLocks noGrp="1"/>
          </p:cNvSpPr>
          <p:nvPr>
            <p:ph type="dt" sz="half" idx="10"/>
          </p:nvPr>
        </p:nvSpPr>
        <p:spPr/>
        <p:txBody>
          <a:bodyPr/>
          <a:lstStyle/>
          <a:p>
            <a:fld id="{E00258D1-E11C-44BC-AB49-98B8B9017257}" type="datetimeFigureOut">
              <a:rPr lang="en-GB" smtClean="0"/>
              <a:t>09/09/2020</a:t>
            </a:fld>
            <a:endParaRPr lang="en-GB"/>
          </a:p>
        </p:txBody>
      </p:sp>
      <p:sp>
        <p:nvSpPr>
          <p:cNvPr id="5" name="Footer Placeholder 4">
            <a:extLst>
              <a:ext uri="{FF2B5EF4-FFF2-40B4-BE49-F238E27FC236}">
                <a16:creationId xmlns:a16="http://schemas.microsoft.com/office/drawing/2014/main" xmlns="" id="{65639CDD-E6D9-4496-B72B-9EAE818EC6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450C2960-61F5-4874-8955-C89C5FBA67D6}"/>
              </a:ext>
            </a:extLst>
          </p:cNvPr>
          <p:cNvSpPr>
            <a:spLocks noGrp="1"/>
          </p:cNvSpPr>
          <p:nvPr>
            <p:ph type="sldNum" sz="quarter" idx="12"/>
          </p:nvPr>
        </p:nvSpPr>
        <p:spPr/>
        <p:txBody>
          <a:bodyPr/>
          <a:lstStyle/>
          <a:p>
            <a:fld id="{583CB03A-0A1F-4BDE-894F-9E9584CF1C7D}" type="slidenum">
              <a:rPr lang="en-GB" smtClean="0"/>
              <a:t>‹#›</a:t>
            </a:fld>
            <a:endParaRPr lang="en-GB"/>
          </a:p>
        </p:txBody>
      </p:sp>
    </p:spTree>
    <p:extLst>
      <p:ext uri="{BB962C8B-B14F-4D97-AF65-F5344CB8AC3E}">
        <p14:creationId xmlns:p14="http://schemas.microsoft.com/office/powerpoint/2010/main" val="4260785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0D2054-0EF8-4FFD-B781-2BDE949E306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ECD9FA72-A55E-4469-87D1-B383DA2695B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B57875CE-1062-4582-90BB-1F30CD1ADF60}"/>
              </a:ext>
            </a:extLst>
          </p:cNvPr>
          <p:cNvSpPr>
            <a:spLocks noGrp="1"/>
          </p:cNvSpPr>
          <p:nvPr>
            <p:ph type="dt" sz="half" idx="10"/>
          </p:nvPr>
        </p:nvSpPr>
        <p:spPr/>
        <p:txBody>
          <a:bodyPr/>
          <a:lstStyle/>
          <a:p>
            <a:fld id="{E00258D1-E11C-44BC-AB49-98B8B9017257}" type="datetimeFigureOut">
              <a:rPr lang="en-GB" smtClean="0"/>
              <a:t>09/09/2020</a:t>
            </a:fld>
            <a:endParaRPr lang="en-GB"/>
          </a:p>
        </p:txBody>
      </p:sp>
      <p:sp>
        <p:nvSpPr>
          <p:cNvPr id="5" name="Footer Placeholder 4">
            <a:extLst>
              <a:ext uri="{FF2B5EF4-FFF2-40B4-BE49-F238E27FC236}">
                <a16:creationId xmlns:a16="http://schemas.microsoft.com/office/drawing/2014/main" xmlns="" id="{E10D746D-4C63-48D1-BF6D-5F43AED2EA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BEB22FDC-64BF-4B85-9D4E-F267DB644D63}"/>
              </a:ext>
            </a:extLst>
          </p:cNvPr>
          <p:cNvSpPr>
            <a:spLocks noGrp="1"/>
          </p:cNvSpPr>
          <p:nvPr>
            <p:ph type="sldNum" sz="quarter" idx="12"/>
          </p:nvPr>
        </p:nvSpPr>
        <p:spPr/>
        <p:txBody>
          <a:bodyPr/>
          <a:lstStyle/>
          <a:p>
            <a:fld id="{583CB03A-0A1F-4BDE-894F-9E9584CF1C7D}" type="slidenum">
              <a:rPr lang="en-GB" smtClean="0"/>
              <a:t>‹#›</a:t>
            </a:fld>
            <a:endParaRPr lang="en-GB"/>
          </a:p>
        </p:txBody>
      </p:sp>
    </p:spTree>
    <p:extLst>
      <p:ext uri="{BB962C8B-B14F-4D97-AF65-F5344CB8AC3E}">
        <p14:creationId xmlns:p14="http://schemas.microsoft.com/office/powerpoint/2010/main" val="1309542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A1CCA7-CB20-489B-8AB9-C5629D0DF3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CDD99299-64D9-46AA-9830-DB9CAA5022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FE8B782A-F1BC-414F-B9CC-33B711176715}"/>
              </a:ext>
            </a:extLst>
          </p:cNvPr>
          <p:cNvSpPr>
            <a:spLocks noGrp="1"/>
          </p:cNvSpPr>
          <p:nvPr>
            <p:ph type="dt" sz="half" idx="10"/>
          </p:nvPr>
        </p:nvSpPr>
        <p:spPr/>
        <p:txBody>
          <a:bodyPr/>
          <a:lstStyle/>
          <a:p>
            <a:fld id="{E00258D1-E11C-44BC-AB49-98B8B9017257}" type="datetimeFigureOut">
              <a:rPr lang="en-GB" smtClean="0"/>
              <a:t>09/09/2020</a:t>
            </a:fld>
            <a:endParaRPr lang="en-GB"/>
          </a:p>
        </p:txBody>
      </p:sp>
      <p:sp>
        <p:nvSpPr>
          <p:cNvPr id="5" name="Footer Placeholder 4">
            <a:extLst>
              <a:ext uri="{FF2B5EF4-FFF2-40B4-BE49-F238E27FC236}">
                <a16:creationId xmlns:a16="http://schemas.microsoft.com/office/drawing/2014/main" xmlns="" id="{9A98EBB8-8834-4E94-A2B6-B50AB6F094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A8BA77CA-B935-4B2E-AC0C-AD6EA3970D76}"/>
              </a:ext>
            </a:extLst>
          </p:cNvPr>
          <p:cNvSpPr>
            <a:spLocks noGrp="1"/>
          </p:cNvSpPr>
          <p:nvPr>
            <p:ph type="sldNum" sz="quarter" idx="12"/>
          </p:nvPr>
        </p:nvSpPr>
        <p:spPr/>
        <p:txBody>
          <a:bodyPr/>
          <a:lstStyle/>
          <a:p>
            <a:fld id="{583CB03A-0A1F-4BDE-894F-9E9584CF1C7D}" type="slidenum">
              <a:rPr lang="en-GB" smtClean="0"/>
              <a:t>‹#›</a:t>
            </a:fld>
            <a:endParaRPr lang="en-GB"/>
          </a:p>
        </p:txBody>
      </p:sp>
    </p:spTree>
    <p:extLst>
      <p:ext uri="{BB962C8B-B14F-4D97-AF65-F5344CB8AC3E}">
        <p14:creationId xmlns:p14="http://schemas.microsoft.com/office/powerpoint/2010/main" val="3315872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CAC943-7537-4276-854E-2F95F3CEF1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6B379E7B-82FC-4AE7-BD14-EB562F4FF07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EAC43F5D-256E-4673-B9DA-D3B6EAD44B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E097E44D-D232-401B-BAF2-28FFDDE0ED73}"/>
              </a:ext>
            </a:extLst>
          </p:cNvPr>
          <p:cNvSpPr>
            <a:spLocks noGrp="1"/>
          </p:cNvSpPr>
          <p:nvPr>
            <p:ph type="dt" sz="half" idx="10"/>
          </p:nvPr>
        </p:nvSpPr>
        <p:spPr/>
        <p:txBody>
          <a:bodyPr/>
          <a:lstStyle/>
          <a:p>
            <a:fld id="{E00258D1-E11C-44BC-AB49-98B8B9017257}" type="datetimeFigureOut">
              <a:rPr lang="en-GB" smtClean="0"/>
              <a:t>09/09/2020</a:t>
            </a:fld>
            <a:endParaRPr lang="en-GB"/>
          </a:p>
        </p:txBody>
      </p:sp>
      <p:sp>
        <p:nvSpPr>
          <p:cNvPr id="6" name="Footer Placeholder 5">
            <a:extLst>
              <a:ext uri="{FF2B5EF4-FFF2-40B4-BE49-F238E27FC236}">
                <a16:creationId xmlns:a16="http://schemas.microsoft.com/office/drawing/2014/main" xmlns="" id="{B0F58088-1898-4EFF-8D0D-7B7601B8A80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E8BFFC83-2E67-4FDD-AEC9-A85D4F39334D}"/>
              </a:ext>
            </a:extLst>
          </p:cNvPr>
          <p:cNvSpPr>
            <a:spLocks noGrp="1"/>
          </p:cNvSpPr>
          <p:nvPr>
            <p:ph type="sldNum" sz="quarter" idx="12"/>
          </p:nvPr>
        </p:nvSpPr>
        <p:spPr/>
        <p:txBody>
          <a:bodyPr/>
          <a:lstStyle/>
          <a:p>
            <a:fld id="{583CB03A-0A1F-4BDE-894F-9E9584CF1C7D}" type="slidenum">
              <a:rPr lang="en-GB" smtClean="0"/>
              <a:t>‹#›</a:t>
            </a:fld>
            <a:endParaRPr lang="en-GB"/>
          </a:p>
        </p:txBody>
      </p:sp>
    </p:spTree>
    <p:extLst>
      <p:ext uri="{BB962C8B-B14F-4D97-AF65-F5344CB8AC3E}">
        <p14:creationId xmlns:p14="http://schemas.microsoft.com/office/powerpoint/2010/main" val="4282401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88A880-F778-49F8-8BAF-868306E551C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D8321370-A718-4EA8-BBA6-E9CE5A3C19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25D5CAC9-75E6-4B96-A92B-622C5D220DB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98F0938C-2771-4210-A44C-076595DF2F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A7DB273B-00E0-4732-A37C-D292A74053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24F1DA2D-4644-43FB-87F7-80D61641B939}"/>
              </a:ext>
            </a:extLst>
          </p:cNvPr>
          <p:cNvSpPr>
            <a:spLocks noGrp="1"/>
          </p:cNvSpPr>
          <p:nvPr>
            <p:ph type="dt" sz="half" idx="10"/>
          </p:nvPr>
        </p:nvSpPr>
        <p:spPr/>
        <p:txBody>
          <a:bodyPr/>
          <a:lstStyle/>
          <a:p>
            <a:fld id="{E00258D1-E11C-44BC-AB49-98B8B9017257}" type="datetimeFigureOut">
              <a:rPr lang="en-GB" smtClean="0"/>
              <a:t>09/09/2020</a:t>
            </a:fld>
            <a:endParaRPr lang="en-GB"/>
          </a:p>
        </p:txBody>
      </p:sp>
      <p:sp>
        <p:nvSpPr>
          <p:cNvPr id="8" name="Footer Placeholder 7">
            <a:extLst>
              <a:ext uri="{FF2B5EF4-FFF2-40B4-BE49-F238E27FC236}">
                <a16:creationId xmlns:a16="http://schemas.microsoft.com/office/drawing/2014/main" xmlns="" id="{414CFF78-8A47-4483-BDEE-C647D230428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64799AD4-B102-4A79-A9E7-64EF4EBAF7B7}"/>
              </a:ext>
            </a:extLst>
          </p:cNvPr>
          <p:cNvSpPr>
            <a:spLocks noGrp="1"/>
          </p:cNvSpPr>
          <p:nvPr>
            <p:ph type="sldNum" sz="quarter" idx="12"/>
          </p:nvPr>
        </p:nvSpPr>
        <p:spPr/>
        <p:txBody>
          <a:bodyPr/>
          <a:lstStyle/>
          <a:p>
            <a:fld id="{583CB03A-0A1F-4BDE-894F-9E9584CF1C7D}" type="slidenum">
              <a:rPr lang="en-GB" smtClean="0"/>
              <a:t>‹#›</a:t>
            </a:fld>
            <a:endParaRPr lang="en-GB"/>
          </a:p>
        </p:txBody>
      </p:sp>
    </p:spTree>
    <p:extLst>
      <p:ext uri="{BB962C8B-B14F-4D97-AF65-F5344CB8AC3E}">
        <p14:creationId xmlns:p14="http://schemas.microsoft.com/office/powerpoint/2010/main" val="3608017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41D410-CDA8-4008-A750-8426F6EA07E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790BE16D-DADA-420D-960C-FA2B85AB43F8}"/>
              </a:ext>
            </a:extLst>
          </p:cNvPr>
          <p:cNvSpPr>
            <a:spLocks noGrp="1"/>
          </p:cNvSpPr>
          <p:nvPr>
            <p:ph type="dt" sz="half" idx="10"/>
          </p:nvPr>
        </p:nvSpPr>
        <p:spPr/>
        <p:txBody>
          <a:bodyPr/>
          <a:lstStyle/>
          <a:p>
            <a:fld id="{E00258D1-E11C-44BC-AB49-98B8B9017257}" type="datetimeFigureOut">
              <a:rPr lang="en-GB" smtClean="0"/>
              <a:t>09/09/2020</a:t>
            </a:fld>
            <a:endParaRPr lang="en-GB"/>
          </a:p>
        </p:txBody>
      </p:sp>
      <p:sp>
        <p:nvSpPr>
          <p:cNvPr id="4" name="Footer Placeholder 3">
            <a:extLst>
              <a:ext uri="{FF2B5EF4-FFF2-40B4-BE49-F238E27FC236}">
                <a16:creationId xmlns:a16="http://schemas.microsoft.com/office/drawing/2014/main" xmlns="" id="{C09C6A16-7F2F-48E5-97FF-1A0665DA5C2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66F4C633-62C0-4D8E-AF6A-24CE17D83660}"/>
              </a:ext>
            </a:extLst>
          </p:cNvPr>
          <p:cNvSpPr>
            <a:spLocks noGrp="1"/>
          </p:cNvSpPr>
          <p:nvPr>
            <p:ph type="sldNum" sz="quarter" idx="12"/>
          </p:nvPr>
        </p:nvSpPr>
        <p:spPr/>
        <p:txBody>
          <a:bodyPr/>
          <a:lstStyle/>
          <a:p>
            <a:fld id="{583CB03A-0A1F-4BDE-894F-9E9584CF1C7D}" type="slidenum">
              <a:rPr lang="en-GB" smtClean="0"/>
              <a:t>‹#›</a:t>
            </a:fld>
            <a:endParaRPr lang="en-GB"/>
          </a:p>
        </p:txBody>
      </p:sp>
    </p:spTree>
    <p:extLst>
      <p:ext uri="{BB962C8B-B14F-4D97-AF65-F5344CB8AC3E}">
        <p14:creationId xmlns:p14="http://schemas.microsoft.com/office/powerpoint/2010/main" val="723294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A856D48-CA40-4F44-B23B-41BBF03C1C84}"/>
              </a:ext>
            </a:extLst>
          </p:cNvPr>
          <p:cNvSpPr>
            <a:spLocks noGrp="1"/>
          </p:cNvSpPr>
          <p:nvPr>
            <p:ph type="dt" sz="half" idx="10"/>
          </p:nvPr>
        </p:nvSpPr>
        <p:spPr/>
        <p:txBody>
          <a:bodyPr/>
          <a:lstStyle/>
          <a:p>
            <a:fld id="{E00258D1-E11C-44BC-AB49-98B8B9017257}" type="datetimeFigureOut">
              <a:rPr lang="en-GB" smtClean="0"/>
              <a:t>09/09/2020</a:t>
            </a:fld>
            <a:endParaRPr lang="en-GB"/>
          </a:p>
        </p:txBody>
      </p:sp>
      <p:sp>
        <p:nvSpPr>
          <p:cNvPr id="3" name="Footer Placeholder 2">
            <a:extLst>
              <a:ext uri="{FF2B5EF4-FFF2-40B4-BE49-F238E27FC236}">
                <a16:creationId xmlns:a16="http://schemas.microsoft.com/office/drawing/2014/main" xmlns="" id="{E2B0714B-242B-4874-991E-663E135319E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068E5946-5CAD-4860-8C61-53DE20B07874}"/>
              </a:ext>
            </a:extLst>
          </p:cNvPr>
          <p:cNvSpPr>
            <a:spLocks noGrp="1"/>
          </p:cNvSpPr>
          <p:nvPr>
            <p:ph type="sldNum" sz="quarter" idx="12"/>
          </p:nvPr>
        </p:nvSpPr>
        <p:spPr/>
        <p:txBody>
          <a:bodyPr/>
          <a:lstStyle/>
          <a:p>
            <a:fld id="{583CB03A-0A1F-4BDE-894F-9E9584CF1C7D}" type="slidenum">
              <a:rPr lang="en-GB" smtClean="0"/>
              <a:t>‹#›</a:t>
            </a:fld>
            <a:endParaRPr lang="en-GB"/>
          </a:p>
        </p:txBody>
      </p:sp>
    </p:spTree>
    <p:extLst>
      <p:ext uri="{BB962C8B-B14F-4D97-AF65-F5344CB8AC3E}">
        <p14:creationId xmlns:p14="http://schemas.microsoft.com/office/powerpoint/2010/main" val="1408446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0C68AD-0949-40E4-9AD5-D94FA644F7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73DCA52A-06D1-46BF-9871-17AA3E6A5E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516514CA-CE99-4B27-939D-10911B378F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1CE9934-55F5-47A6-91FE-6B8B15CA0333}"/>
              </a:ext>
            </a:extLst>
          </p:cNvPr>
          <p:cNvSpPr>
            <a:spLocks noGrp="1"/>
          </p:cNvSpPr>
          <p:nvPr>
            <p:ph type="dt" sz="half" idx="10"/>
          </p:nvPr>
        </p:nvSpPr>
        <p:spPr/>
        <p:txBody>
          <a:bodyPr/>
          <a:lstStyle/>
          <a:p>
            <a:fld id="{E00258D1-E11C-44BC-AB49-98B8B9017257}" type="datetimeFigureOut">
              <a:rPr lang="en-GB" smtClean="0"/>
              <a:t>09/09/2020</a:t>
            </a:fld>
            <a:endParaRPr lang="en-GB"/>
          </a:p>
        </p:txBody>
      </p:sp>
      <p:sp>
        <p:nvSpPr>
          <p:cNvPr id="6" name="Footer Placeholder 5">
            <a:extLst>
              <a:ext uri="{FF2B5EF4-FFF2-40B4-BE49-F238E27FC236}">
                <a16:creationId xmlns:a16="http://schemas.microsoft.com/office/drawing/2014/main" xmlns="" id="{C17A1A51-A6CD-4B49-818E-3341EA1B6DE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3A09FCA4-7B48-41C5-89C3-7AE0A3E4DC17}"/>
              </a:ext>
            </a:extLst>
          </p:cNvPr>
          <p:cNvSpPr>
            <a:spLocks noGrp="1"/>
          </p:cNvSpPr>
          <p:nvPr>
            <p:ph type="sldNum" sz="quarter" idx="12"/>
          </p:nvPr>
        </p:nvSpPr>
        <p:spPr/>
        <p:txBody>
          <a:bodyPr/>
          <a:lstStyle/>
          <a:p>
            <a:fld id="{583CB03A-0A1F-4BDE-894F-9E9584CF1C7D}" type="slidenum">
              <a:rPr lang="en-GB" smtClean="0"/>
              <a:t>‹#›</a:t>
            </a:fld>
            <a:endParaRPr lang="en-GB"/>
          </a:p>
        </p:txBody>
      </p:sp>
    </p:spTree>
    <p:extLst>
      <p:ext uri="{BB962C8B-B14F-4D97-AF65-F5344CB8AC3E}">
        <p14:creationId xmlns:p14="http://schemas.microsoft.com/office/powerpoint/2010/main" val="1384267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297F34-2C2A-4A7A-ACB8-B2603981D4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6311EE22-0F9F-4D52-AA1E-BA6AC93671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9AA309A4-D29C-4067-ABCB-EBC40B3E3E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51E924F-B22A-40A6-B164-F0524E725B0F}"/>
              </a:ext>
            </a:extLst>
          </p:cNvPr>
          <p:cNvSpPr>
            <a:spLocks noGrp="1"/>
          </p:cNvSpPr>
          <p:nvPr>
            <p:ph type="dt" sz="half" idx="10"/>
          </p:nvPr>
        </p:nvSpPr>
        <p:spPr/>
        <p:txBody>
          <a:bodyPr/>
          <a:lstStyle/>
          <a:p>
            <a:fld id="{E00258D1-E11C-44BC-AB49-98B8B9017257}" type="datetimeFigureOut">
              <a:rPr lang="en-GB" smtClean="0"/>
              <a:t>09/09/2020</a:t>
            </a:fld>
            <a:endParaRPr lang="en-GB"/>
          </a:p>
        </p:txBody>
      </p:sp>
      <p:sp>
        <p:nvSpPr>
          <p:cNvPr id="6" name="Footer Placeholder 5">
            <a:extLst>
              <a:ext uri="{FF2B5EF4-FFF2-40B4-BE49-F238E27FC236}">
                <a16:creationId xmlns:a16="http://schemas.microsoft.com/office/drawing/2014/main" xmlns="" id="{1E96DD74-B789-4DD1-ABA8-BDEC3FABC27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71E844A0-8675-4E80-AF4D-D3A7CED1AD1E}"/>
              </a:ext>
            </a:extLst>
          </p:cNvPr>
          <p:cNvSpPr>
            <a:spLocks noGrp="1"/>
          </p:cNvSpPr>
          <p:nvPr>
            <p:ph type="sldNum" sz="quarter" idx="12"/>
          </p:nvPr>
        </p:nvSpPr>
        <p:spPr/>
        <p:txBody>
          <a:bodyPr/>
          <a:lstStyle/>
          <a:p>
            <a:fld id="{583CB03A-0A1F-4BDE-894F-9E9584CF1C7D}" type="slidenum">
              <a:rPr lang="en-GB" smtClean="0"/>
              <a:t>‹#›</a:t>
            </a:fld>
            <a:endParaRPr lang="en-GB"/>
          </a:p>
        </p:txBody>
      </p:sp>
    </p:spTree>
    <p:extLst>
      <p:ext uri="{BB962C8B-B14F-4D97-AF65-F5344CB8AC3E}">
        <p14:creationId xmlns:p14="http://schemas.microsoft.com/office/powerpoint/2010/main" val="82905835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A97ECC6-EF39-4E62-AC1A-375B2E601F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4F3949A9-7239-4079-9F24-3A2BEA16CB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4CF751AA-CF8F-4A69-AFFE-24A2768CE9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0258D1-E11C-44BC-AB49-98B8B9017257}" type="datetimeFigureOut">
              <a:rPr lang="en-GB" smtClean="0"/>
              <a:t>09/09/2020</a:t>
            </a:fld>
            <a:endParaRPr lang="en-GB"/>
          </a:p>
        </p:txBody>
      </p:sp>
      <p:sp>
        <p:nvSpPr>
          <p:cNvPr id="5" name="Footer Placeholder 4">
            <a:extLst>
              <a:ext uri="{FF2B5EF4-FFF2-40B4-BE49-F238E27FC236}">
                <a16:creationId xmlns:a16="http://schemas.microsoft.com/office/drawing/2014/main" xmlns="" id="{B32BD6B4-42F8-491B-8B58-9BF3D1FF78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A21CC6C3-F42B-4093-9D66-A5EA49CE96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3CB03A-0A1F-4BDE-894F-9E9584CF1C7D}" type="slidenum">
              <a:rPr lang="en-GB" smtClean="0"/>
              <a:t>‹#›</a:t>
            </a:fld>
            <a:endParaRPr lang="en-GB"/>
          </a:p>
        </p:txBody>
      </p:sp>
    </p:spTree>
    <p:extLst>
      <p:ext uri="{BB962C8B-B14F-4D97-AF65-F5344CB8AC3E}">
        <p14:creationId xmlns:p14="http://schemas.microsoft.com/office/powerpoint/2010/main" val="3252905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nateholdermusic.com/post/if-i-were-a-racis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FD48BC7-DC40-47DE-87EE-9F4B6ECB9A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xmlns="" id="{E502BBC7-2C76-46F3-BC24-5985BC13DB8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xmlns="" id="{C7F28D52-2A5F-4D23-81AE-7CB8B591C7A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67A1A2E7-0815-C647-8798-7DB9F222D63E}"/>
              </a:ext>
            </a:extLst>
          </p:cNvPr>
          <p:cNvSpPr>
            <a:spLocks noGrp="1"/>
          </p:cNvSpPr>
          <p:nvPr>
            <p:ph type="ctrTitle"/>
          </p:nvPr>
        </p:nvSpPr>
        <p:spPr>
          <a:xfrm>
            <a:off x="1524003" y="1999615"/>
            <a:ext cx="9144000" cy="2764028"/>
          </a:xfrm>
        </p:spPr>
        <p:txBody>
          <a:bodyPr anchor="ctr">
            <a:normAutofit/>
          </a:bodyPr>
          <a:lstStyle/>
          <a:p>
            <a:r>
              <a:rPr lang="en-GB" sz="6100" b="1" dirty="0"/>
              <a:t>Embedding inclusion and diversity in your teaching practice</a:t>
            </a:r>
            <a:endParaRPr lang="en-US" sz="6100" b="1" dirty="0"/>
          </a:p>
        </p:txBody>
      </p:sp>
      <p:sp>
        <p:nvSpPr>
          <p:cNvPr id="3" name="Subtitle 2">
            <a:extLst>
              <a:ext uri="{FF2B5EF4-FFF2-40B4-BE49-F238E27FC236}">
                <a16:creationId xmlns:a16="http://schemas.microsoft.com/office/drawing/2014/main" xmlns="" id="{1772216F-3D28-FB4C-93FC-61BCF1E6316C}"/>
              </a:ext>
            </a:extLst>
          </p:cNvPr>
          <p:cNvSpPr>
            <a:spLocks noGrp="1"/>
          </p:cNvSpPr>
          <p:nvPr>
            <p:ph type="subTitle" idx="1"/>
          </p:nvPr>
        </p:nvSpPr>
        <p:spPr>
          <a:xfrm>
            <a:off x="1966912" y="5645150"/>
            <a:ext cx="8258176" cy="631825"/>
          </a:xfrm>
        </p:spPr>
        <p:txBody>
          <a:bodyPr anchor="ctr">
            <a:normAutofit/>
          </a:bodyPr>
          <a:lstStyle/>
          <a:p>
            <a:r>
              <a:rPr lang="en-US" sz="2800" b="1" dirty="0"/>
              <a:t>Sam Spence and Abigail </a:t>
            </a:r>
            <a:r>
              <a:rPr lang="en-US" sz="2800" b="1" dirty="0" err="1"/>
              <a:t>D’Amore</a:t>
            </a:r>
            <a:endParaRPr lang="en-US" sz="2800" b="1" dirty="0"/>
          </a:p>
        </p:txBody>
      </p:sp>
      <p:sp>
        <p:nvSpPr>
          <p:cNvPr id="14" name="Rectangle 13">
            <a:extLst>
              <a:ext uri="{FF2B5EF4-FFF2-40B4-BE49-F238E27FC236}">
                <a16:creationId xmlns:a16="http://schemas.microsoft.com/office/drawing/2014/main" xmlns="" id="{3629484E-3792-4B3D-89AD-7C8A1ED0E0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8570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36B993-B025-4359-B34B-382B25C54C70}"/>
              </a:ext>
            </a:extLst>
          </p:cNvPr>
          <p:cNvSpPr>
            <a:spLocks noGrp="1"/>
          </p:cNvSpPr>
          <p:nvPr>
            <p:ph type="title"/>
          </p:nvPr>
        </p:nvSpPr>
        <p:spPr>
          <a:xfrm>
            <a:off x="838200" y="365125"/>
            <a:ext cx="10439400" cy="1190405"/>
          </a:xfrm>
          <a:solidFill>
            <a:schemeClr val="bg2">
              <a:lumMod val="90000"/>
            </a:schemeClr>
          </a:solidFill>
        </p:spPr>
        <p:txBody>
          <a:bodyPr>
            <a:normAutofit/>
          </a:bodyPr>
          <a:lstStyle/>
          <a:p>
            <a:pPr algn="ctr"/>
            <a:r>
              <a:rPr lang="en-GB" sz="5400" b="1" dirty="0"/>
              <a:t>Youth Voice and Participation</a:t>
            </a:r>
          </a:p>
        </p:txBody>
      </p:sp>
      <p:sp>
        <p:nvSpPr>
          <p:cNvPr id="3" name="Content Placeholder 2">
            <a:extLst>
              <a:ext uri="{FF2B5EF4-FFF2-40B4-BE49-F238E27FC236}">
                <a16:creationId xmlns:a16="http://schemas.microsoft.com/office/drawing/2014/main" xmlns="" id="{2D3200BC-6585-404E-AFDA-6B761A3831E0}"/>
              </a:ext>
            </a:extLst>
          </p:cNvPr>
          <p:cNvSpPr>
            <a:spLocks noGrp="1"/>
          </p:cNvSpPr>
          <p:nvPr>
            <p:ph sz="half" idx="1"/>
          </p:nvPr>
        </p:nvSpPr>
        <p:spPr>
          <a:xfrm>
            <a:off x="838200" y="2256549"/>
            <a:ext cx="10439399" cy="4351338"/>
          </a:xfrm>
        </p:spPr>
        <p:style>
          <a:lnRef idx="1">
            <a:schemeClr val="accent1"/>
          </a:lnRef>
          <a:fillRef idx="2">
            <a:schemeClr val="accent1"/>
          </a:fillRef>
          <a:effectRef idx="1">
            <a:schemeClr val="accent1"/>
          </a:effectRef>
          <a:fontRef idx="minor">
            <a:schemeClr val="dk1"/>
          </a:fontRef>
        </p:style>
        <p:txBody>
          <a:bodyPr>
            <a:normAutofit/>
          </a:bodyPr>
          <a:lstStyle/>
          <a:p>
            <a:pPr marL="0" indent="0" algn="ctr">
              <a:buNone/>
            </a:pPr>
            <a:endParaRPr lang="en-GB" sz="6000" b="1" dirty="0"/>
          </a:p>
          <a:p>
            <a:pPr marL="0" indent="0" algn="ctr">
              <a:buNone/>
            </a:pPr>
            <a:r>
              <a:rPr lang="en-GB" sz="6000" b="1" dirty="0"/>
              <a:t>“Nothing about us without us”</a:t>
            </a:r>
          </a:p>
        </p:txBody>
      </p:sp>
    </p:spTree>
    <p:extLst>
      <p:ext uri="{BB962C8B-B14F-4D97-AF65-F5344CB8AC3E}">
        <p14:creationId xmlns:p14="http://schemas.microsoft.com/office/powerpoint/2010/main" val="648571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36B993-B025-4359-B34B-382B25C54C70}"/>
              </a:ext>
            </a:extLst>
          </p:cNvPr>
          <p:cNvSpPr>
            <a:spLocks noGrp="1"/>
          </p:cNvSpPr>
          <p:nvPr>
            <p:ph type="title"/>
          </p:nvPr>
        </p:nvSpPr>
        <p:spPr>
          <a:xfrm>
            <a:off x="838200" y="365125"/>
            <a:ext cx="10439400" cy="1190405"/>
          </a:xfrm>
          <a:solidFill>
            <a:schemeClr val="bg2">
              <a:lumMod val="90000"/>
            </a:schemeClr>
          </a:solidFill>
        </p:spPr>
        <p:txBody>
          <a:bodyPr>
            <a:normAutofit fontScale="90000"/>
          </a:bodyPr>
          <a:lstStyle/>
          <a:p>
            <a:pPr algn="ctr"/>
            <a:r>
              <a:rPr lang="en-GB" sz="5400" b="1" dirty="0"/>
              <a:t>UN Convention on the Rights of the Child</a:t>
            </a:r>
          </a:p>
        </p:txBody>
      </p:sp>
      <p:sp>
        <p:nvSpPr>
          <p:cNvPr id="3" name="Content Placeholder 2">
            <a:extLst>
              <a:ext uri="{FF2B5EF4-FFF2-40B4-BE49-F238E27FC236}">
                <a16:creationId xmlns:a16="http://schemas.microsoft.com/office/drawing/2014/main" xmlns="" id="{2D3200BC-6585-404E-AFDA-6B761A3831E0}"/>
              </a:ext>
            </a:extLst>
          </p:cNvPr>
          <p:cNvSpPr>
            <a:spLocks noGrp="1"/>
          </p:cNvSpPr>
          <p:nvPr>
            <p:ph sz="half" idx="1"/>
          </p:nvPr>
        </p:nvSpPr>
        <p:spPr>
          <a:xfrm>
            <a:off x="838200" y="2256549"/>
            <a:ext cx="10439399" cy="4351338"/>
          </a:xfrm>
          <a:solidFill>
            <a:schemeClr val="accent2"/>
          </a:solidFill>
        </p:spPr>
        <p:style>
          <a:lnRef idx="1">
            <a:schemeClr val="accent1"/>
          </a:lnRef>
          <a:fillRef idx="2">
            <a:schemeClr val="accent1"/>
          </a:fillRef>
          <a:effectRef idx="1">
            <a:schemeClr val="accent1"/>
          </a:effectRef>
          <a:fontRef idx="minor">
            <a:schemeClr val="dk1"/>
          </a:fontRef>
        </p:style>
        <p:txBody>
          <a:bodyPr>
            <a:normAutofit fontScale="92500"/>
          </a:bodyPr>
          <a:lstStyle/>
          <a:p>
            <a:pPr marL="0" indent="0">
              <a:buNone/>
            </a:pPr>
            <a:r>
              <a:rPr lang="en-GB" b="1" dirty="0"/>
              <a:t>Article 12 </a:t>
            </a:r>
          </a:p>
          <a:p>
            <a:pPr marL="0" indent="0">
              <a:buNone/>
            </a:pPr>
            <a:r>
              <a:rPr lang="en-GB" dirty="0"/>
              <a:t>“Every child has the right to express their views, feelings and wishes in all matters affecting them, and to have their views considered and taken seriously. This right applies at all times, for example during immigration proceedings, housing decisions or the child’s day-to-day home life.” </a:t>
            </a:r>
          </a:p>
          <a:p>
            <a:pPr marL="0" indent="0">
              <a:buNone/>
            </a:pPr>
            <a:r>
              <a:rPr lang="en-GB" b="1" dirty="0"/>
              <a:t>Article 5</a:t>
            </a:r>
          </a:p>
          <a:p>
            <a:pPr marL="0" indent="0">
              <a:buNone/>
            </a:pPr>
            <a:r>
              <a:rPr lang="en-GB" dirty="0"/>
              <a:t>“Governments must respect the rights and responsibilities of parents and carers to provide guidance and direction to their child as they grow up, so that they fully enjoy their rights. This must be done in a way that recognises the child’s increasing capacity to make their own choices.” </a:t>
            </a:r>
          </a:p>
          <a:p>
            <a:pPr marL="0" indent="0" algn="ctr">
              <a:buNone/>
            </a:pPr>
            <a:endParaRPr lang="en-GB" sz="6000" b="1" dirty="0"/>
          </a:p>
        </p:txBody>
      </p:sp>
    </p:spTree>
    <p:extLst>
      <p:ext uri="{BB962C8B-B14F-4D97-AF65-F5344CB8AC3E}">
        <p14:creationId xmlns:p14="http://schemas.microsoft.com/office/powerpoint/2010/main" val="3459646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C2554CA6-288E-4202-BC52-2E5A8F0C0A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8549BB7-FA7E-D947-B2C4-7495301F2F71}"/>
              </a:ext>
            </a:extLst>
          </p:cNvPr>
          <p:cNvSpPr>
            <a:spLocks noGrp="1"/>
          </p:cNvSpPr>
          <p:nvPr>
            <p:ph type="title"/>
          </p:nvPr>
        </p:nvSpPr>
        <p:spPr>
          <a:xfrm>
            <a:off x="1171074" y="1396686"/>
            <a:ext cx="3240506" cy="4064628"/>
          </a:xfrm>
        </p:spPr>
        <p:txBody>
          <a:bodyPr>
            <a:normAutofit/>
          </a:bodyPr>
          <a:lstStyle/>
          <a:p>
            <a:r>
              <a:rPr lang="en-US" b="1">
                <a:solidFill>
                  <a:srgbClr val="FFFFFF"/>
                </a:solidFill>
              </a:rPr>
              <a:t>Starting a dialogue</a:t>
            </a:r>
          </a:p>
        </p:txBody>
      </p:sp>
      <p:sp>
        <p:nvSpPr>
          <p:cNvPr id="12" name="Arc 11">
            <a:extLst>
              <a:ext uri="{FF2B5EF4-FFF2-40B4-BE49-F238E27FC236}">
                <a16:creationId xmlns:a16="http://schemas.microsoft.com/office/drawing/2014/main" xmlns="" id="{5B7778FC-632E-4DCA-A7CB-0D7731CCF9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xmlns="" id="{FA23A907-97FB-4A8F-880A-DD77401C42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xmlns="" id="{57FD6D2C-48B3-CD40-9785-2755C9285D2F}"/>
              </a:ext>
            </a:extLst>
          </p:cNvPr>
          <p:cNvSpPr>
            <a:spLocks noGrp="1"/>
          </p:cNvSpPr>
          <p:nvPr>
            <p:ph idx="1"/>
          </p:nvPr>
        </p:nvSpPr>
        <p:spPr>
          <a:xfrm>
            <a:off x="5370153" y="1526033"/>
            <a:ext cx="5536397" cy="3935281"/>
          </a:xfrm>
        </p:spPr>
        <p:txBody>
          <a:bodyPr>
            <a:normAutofit/>
          </a:bodyPr>
          <a:lstStyle/>
          <a:p>
            <a:r>
              <a:rPr lang="en-US" dirty="0"/>
              <a:t>Make time</a:t>
            </a:r>
          </a:p>
          <a:p>
            <a:r>
              <a:rPr lang="en-US" dirty="0"/>
              <a:t>Concern for welfare</a:t>
            </a:r>
          </a:p>
          <a:p>
            <a:r>
              <a:rPr lang="en-US" dirty="0"/>
              <a:t>Be clear on ‘why now?’</a:t>
            </a:r>
          </a:p>
          <a:p>
            <a:r>
              <a:rPr lang="en-US" dirty="0"/>
              <a:t>Mindful of privacy and sensitivity</a:t>
            </a:r>
          </a:p>
          <a:p>
            <a:r>
              <a:rPr lang="en-US" dirty="0"/>
              <a:t>Introvert and extrovert</a:t>
            </a:r>
          </a:p>
          <a:p>
            <a:r>
              <a:rPr lang="en-US" dirty="0"/>
              <a:t>Active listening</a:t>
            </a:r>
          </a:p>
        </p:txBody>
      </p:sp>
    </p:spTree>
    <p:extLst>
      <p:ext uri="{BB962C8B-B14F-4D97-AF65-F5344CB8AC3E}">
        <p14:creationId xmlns:p14="http://schemas.microsoft.com/office/powerpoint/2010/main" val="3245316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8549BB7-FA7E-D947-B2C4-7495301F2F71}"/>
              </a:ext>
            </a:extLst>
          </p:cNvPr>
          <p:cNvSpPr>
            <a:spLocks noGrp="1"/>
          </p:cNvSpPr>
          <p:nvPr>
            <p:ph type="title"/>
          </p:nvPr>
        </p:nvSpPr>
        <p:spPr>
          <a:xfrm>
            <a:off x="686834" y="1153572"/>
            <a:ext cx="3200400" cy="4461163"/>
          </a:xfrm>
        </p:spPr>
        <p:txBody>
          <a:bodyPr>
            <a:normAutofit/>
          </a:bodyPr>
          <a:lstStyle/>
          <a:p>
            <a:r>
              <a:rPr lang="en-US" b="1">
                <a:solidFill>
                  <a:srgbClr val="FFFFFF"/>
                </a:solidFill>
              </a:rPr>
              <a:t>Voice and choice</a:t>
            </a:r>
          </a:p>
        </p:txBody>
      </p:sp>
      <p:sp>
        <p:nvSpPr>
          <p:cNvPr id="12"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xmlns="" id="{57FD6D2C-48B3-CD40-9785-2755C9285D2F}"/>
              </a:ext>
            </a:extLst>
          </p:cNvPr>
          <p:cNvSpPr>
            <a:spLocks noGrp="1"/>
          </p:cNvSpPr>
          <p:nvPr>
            <p:ph idx="1"/>
          </p:nvPr>
        </p:nvSpPr>
        <p:spPr>
          <a:xfrm>
            <a:off x="4447308" y="591344"/>
            <a:ext cx="6906491" cy="5585619"/>
          </a:xfrm>
        </p:spPr>
        <p:txBody>
          <a:bodyPr anchor="ctr">
            <a:normAutofit/>
          </a:bodyPr>
          <a:lstStyle/>
          <a:p>
            <a:pPr lvl="0"/>
            <a:r>
              <a:rPr lang="en-GB" dirty="0"/>
              <a:t>What are the children and young people you work with interested in?</a:t>
            </a:r>
          </a:p>
          <a:p>
            <a:pPr lvl="0"/>
            <a:r>
              <a:rPr lang="en-GB" dirty="0"/>
              <a:t>What do they think about the music they learn? </a:t>
            </a:r>
          </a:p>
          <a:p>
            <a:pPr lvl="0"/>
            <a:r>
              <a:rPr lang="en-GB" dirty="0"/>
              <a:t>Does their cultural background impact on the choices they are able to make with music learning? </a:t>
            </a:r>
          </a:p>
          <a:p>
            <a:pPr lvl="0"/>
            <a:r>
              <a:rPr lang="en-GB" dirty="0"/>
              <a:t>How do they prefer to learn? </a:t>
            </a:r>
          </a:p>
          <a:p>
            <a:pPr lvl="0"/>
            <a:r>
              <a:rPr lang="en-GB" dirty="0"/>
              <a:t>What might be the barriers to engaging in learning? </a:t>
            </a:r>
          </a:p>
          <a:p>
            <a:pPr lvl="0"/>
            <a:r>
              <a:rPr lang="en-GB" dirty="0"/>
              <a:t>How might increased student voice and choice remove barriers? </a:t>
            </a:r>
          </a:p>
        </p:txBody>
      </p:sp>
    </p:spTree>
    <p:extLst>
      <p:ext uri="{BB962C8B-B14F-4D97-AF65-F5344CB8AC3E}">
        <p14:creationId xmlns:p14="http://schemas.microsoft.com/office/powerpoint/2010/main" val="489239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AE5A632B-B15A-489E-8337-BC0F40DBC2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c 10">
            <a:extLst>
              <a:ext uri="{FF2B5EF4-FFF2-40B4-BE49-F238E27FC236}">
                <a16:creationId xmlns:a16="http://schemas.microsoft.com/office/drawing/2014/main" xmlns="" id="{6E895C8D-1379-40B8-8B1B-B6F5AEAF0A6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05262" y="859948"/>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68549BB7-FA7E-D947-B2C4-7495301F2F71}"/>
              </a:ext>
            </a:extLst>
          </p:cNvPr>
          <p:cNvSpPr>
            <a:spLocks noGrp="1"/>
          </p:cNvSpPr>
          <p:nvPr>
            <p:ph type="title"/>
          </p:nvPr>
        </p:nvSpPr>
        <p:spPr>
          <a:xfrm>
            <a:off x="838200" y="643467"/>
            <a:ext cx="2951205" cy="5571066"/>
          </a:xfrm>
        </p:spPr>
        <p:txBody>
          <a:bodyPr>
            <a:normAutofit/>
          </a:bodyPr>
          <a:lstStyle/>
          <a:p>
            <a:r>
              <a:rPr lang="en-US" b="1">
                <a:solidFill>
                  <a:srgbClr val="FFFFFF"/>
                </a:solidFill>
              </a:rPr>
              <a:t>Hierarchy and power</a:t>
            </a:r>
          </a:p>
        </p:txBody>
      </p:sp>
      <p:sp>
        <p:nvSpPr>
          <p:cNvPr id="13" name="Rectangle: Rounded Corners 12">
            <a:extLst>
              <a:ext uri="{FF2B5EF4-FFF2-40B4-BE49-F238E27FC236}">
                <a16:creationId xmlns:a16="http://schemas.microsoft.com/office/drawing/2014/main" xmlns="" id="{651547D7-AD18-407B-A5F4-F8225B5DCFC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5452" y="434266"/>
            <a:ext cx="7217701" cy="5922084"/>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xmlns="" id="{B12E8426-5FD3-4C46-AAEF-0959819C477D}"/>
              </a:ext>
            </a:extLst>
          </p:cNvPr>
          <p:cNvGraphicFramePr>
            <a:graphicFrameLocks noGrp="1"/>
          </p:cNvGraphicFramePr>
          <p:nvPr>
            <p:ph idx="1"/>
            <p:extLst>
              <p:ext uri="{D42A27DB-BD31-4B8C-83A1-F6EECF244321}">
                <p14:modId xmlns:p14="http://schemas.microsoft.com/office/powerpoint/2010/main" val="3782648934"/>
              </p:ext>
            </p:extLst>
          </p:nvPr>
        </p:nvGraphicFramePr>
        <p:xfrm>
          <a:off x="4763911" y="609600"/>
          <a:ext cx="6735443" cy="5564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4008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D278ADA9-6383-4BDD-80D2-8899A402687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484B7147-B0F6-40ED-B5A2-FF72BC8198B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Rectangle 11">
            <a:extLst>
              <a:ext uri="{FF2B5EF4-FFF2-40B4-BE49-F238E27FC236}">
                <a16:creationId xmlns:a16="http://schemas.microsoft.com/office/drawing/2014/main" xmlns="" id="{B36D2DE0-0628-4A9A-A59D-7BA8B5EB30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xmlns="" id="{48E405C9-94BE-41DA-928C-DEC9A8550E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xmlns="" id="{4A67B110-3F9F-CB4D-8BF7-AD328D7D727D}"/>
              </a:ext>
            </a:extLst>
          </p:cNvPr>
          <p:cNvSpPr>
            <a:spLocks noGrp="1"/>
          </p:cNvSpPr>
          <p:nvPr>
            <p:ph type="title"/>
          </p:nvPr>
        </p:nvSpPr>
        <p:spPr>
          <a:xfrm>
            <a:off x="3315031" y="1380754"/>
            <a:ext cx="5561938" cy="2513516"/>
          </a:xfrm>
        </p:spPr>
        <p:txBody>
          <a:bodyPr vert="horz" lIns="91440" tIns="45720" rIns="91440" bIns="45720" rtlCol="0" anchor="b">
            <a:normAutofit/>
          </a:bodyPr>
          <a:lstStyle/>
          <a:p>
            <a:pPr algn="ctr"/>
            <a:r>
              <a:rPr lang="en-US" sz="5600" b="1" kern="1200" dirty="0">
                <a:solidFill>
                  <a:schemeClr val="tx1"/>
                </a:solidFill>
                <a:latin typeface="+mj-lt"/>
                <a:ea typeface="+mj-ea"/>
                <a:cs typeface="+mj-cs"/>
              </a:rPr>
              <a:t>Questions and reflections for us?</a:t>
            </a:r>
          </a:p>
        </p:txBody>
      </p:sp>
      <p:sp>
        <p:nvSpPr>
          <p:cNvPr id="16" name="Arc 15">
            <a:extLst>
              <a:ext uri="{FF2B5EF4-FFF2-40B4-BE49-F238E27FC236}">
                <a16:creationId xmlns:a16="http://schemas.microsoft.com/office/drawing/2014/main" xmlns="" id="{D2091A72-D5BB-42AC-8FD3-F7747D9086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Oval 17">
            <a:extLst>
              <a:ext uri="{FF2B5EF4-FFF2-40B4-BE49-F238E27FC236}">
                <a16:creationId xmlns:a16="http://schemas.microsoft.com/office/drawing/2014/main" xmlns="" id="{6ED12BFC-A737-46AF-8411-481112D54B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018944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B589B91A-FBEA-EC46-B00F-73B69851FEC6}"/>
              </a:ext>
            </a:extLst>
          </p:cNvPr>
          <p:cNvSpPr>
            <a:spLocks noGrp="1"/>
          </p:cNvSpPr>
          <p:nvPr>
            <p:ph type="title"/>
          </p:nvPr>
        </p:nvSpPr>
        <p:spPr>
          <a:xfrm>
            <a:off x="686834" y="1153572"/>
            <a:ext cx="3200400" cy="4461163"/>
          </a:xfrm>
        </p:spPr>
        <p:txBody>
          <a:bodyPr>
            <a:normAutofit/>
          </a:bodyPr>
          <a:lstStyle/>
          <a:p>
            <a:r>
              <a:rPr lang="en-US" b="1" dirty="0">
                <a:solidFill>
                  <a:srgbClr val="FFFFFF"/>
                </a:solidFill>
              </a:rPr>
              <a:t>Questions and reflections for you</a:t>
            </a:r>
          </a:p>
        </p:txBody>
      </p:sp>
      <p:sp>
        <p:nvSpPr>
          <p:cNvPr id="12"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xmlns="" id="{03EE690A-95AA-CC43-9F9F-468941F42E89}"/>
              </a:ext>
            </a:extLst>
          </p:cNvPr>
          <p:cNvSpPr>
            <a:spLocks noGrp="1"/>
          </p:cNvSpPr>
          <p:nvPr>
            <p:ph idx="1"/>
          </p:nvPr>
        </p:nvSpPr>
        <p:spPr>
          <a:xfrm>
            <a:off x="4447308" y="591344"/>
            <a:ext cx="6906491" cy="5585619"/>
          </a:xfrm>
        </p:spPr>
        <p:txBody>
          <a:bodyPr anchor="ctr">
            <a:normAutofit lnSpcReduction="10000"/>
          </a:bodyPr>
          <a:lstStyle/>
          <a:p>
            <a:pPr marL="0" indent="0">
              <a:buNone/>
            </a:pPr>
            <a:r>
              <a:rPr lang="en-GB" sz="2200" b="1" dirty="0"/>
              <a:t>Music Education Consultant Nate Holder wrote a poem in July called ‘If I were a Racist’:</a:t>
            </a:r>
          </a:p>
          <a:p>
            <a:pPr marL="0" indent="0">
              <a:buNone/>
            </a:pPr>
            <a:r>
              <a:rPr lang="en-GB" sz="2200" u="sng" dirty="0">
                <a:hlinkClick r:id="rId2"/>
              </a:rPr>
              <a:t>https://www.nateholdermusic.com/post/if-i-were-a-racist</a:t>
            </a:r>
            <a:endParaRPr lang="en-GB" sz="2200" dirty="0"/>
          </a:p>
          <a:p>
            <a:pPr marL="0" indent="0">
              <a:buNone/>
            </a:pPr>
            <a:r>
              <a:rPr lang="en-GB" sz="2200" dirty="0"/>
              <a:t> </a:t>
            </a:r>
          </a:p>
          <a:p>
            <a:pPr marL="0" indent="0">
              <a:buNone/>
            </a:pPr>
            <a:r>
              <a:rPr lang="en-GB" sz="2200" dirty="0"/>
              <a:t>We would like to ask that you read this poem, and reflect on the following after the session:</a:t>
            </a:r>
          </a:p>
          <a:p>
            <a:pPr lvl="0"/>
            <a:r>
              <a:rPr lang="en-GB" sz="2200" dirty="0"/>
              <a:t>How can you use your position as a music educator to prioritise humanity, truly celebrate diversity and acknowledge the range of experiences pupils bring to school with them?</a:t>
            </a:r>
          </a:p>
          <a:p>
            <a:pPr lvl="0"/>
            <a:r>
              <a:rPr lang="en-GB" sz="2200" dirty="0"/>
              <a:t>Are there musical narratives you have grown up with which present certain groups and genres as more important than others? </a:t>
            </a:r>
          </a:p>
          <a:p>
            <a:r>
              <a:rPr lang="en-GB" sz="2200" dirty="0"/>
              <a:t> What might be the barriers to the children and young people you teach sharing and expressing their views in the way that Nate shared his? </a:t>
            </a:r>
          </a:p>
          <a:p>
            <a:pPr marL="0" indent="0">
              <a:buNone/>
            </a:pPr>
            <a:endParaRPr lang="en-US" sz="2000" dirty="0"/>
          </a:p>
        </p:txBody>
      </p:sp>
    </p:spTree>
    <p:extLst>
      <p:ext uri="{BB962C8B-B14F-4D97-AF65-F5344CB8AC3E}">
        <p14:creationId xmlns:p14="http://schemas.microsoft.com/office/powerpoint/2010/main" val="1178848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B5A8AFA4-5C32-4100-9C6D-839A47E15F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xmlns="" id="{E003EFD4-0635-4C79-992E-5C927B0F41A2}"/>
              </a:ext>
            </a:extLst>
          </p:cNvPr>
          <p:cNvPicPr>
            <a:picLocks noChangeAspect="1"/>
          </p:cNvPicPr>
          <p:nvPr/>
        </p:nvPicPr>
        <p:blipFill rotWithShape="1">
          <a:blip r:embed="rId2"/>
          <a:srcRect t="5604" b="9490"/>
          <a:stretch/>
        </p:blipFill>
        <p:spPr>
          <a:xfrm>
            <a:off x="20" y="10"/>
            <a:ext cx="12191979" cy="6857990"/>
          </a:xfrm>
          <a:prstGeom prst="rect">
            <a:avLst/>
          </a:prstGeom>
        </p:spPr>
      </p:pic>
      <p:sp>
        <p:nvSpPr>
          <p:cNvPr id="11" name="Rectangle 10">
            <a:extLst>
              <a:ext uri="{FF2B5EF4-FFF2-40B4-BE49-F238E27FC236}">
                <a16:creationId xmlns:a16="http://schemas.microsoft.com/office/drawing/2014/main" xmlns="" id="{96B5F253-7949-47C2-9DBD-1570ECDA22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7998"/>
          </a:xfrm>
          <a:prstGeom prst="rect">
            <a:avLst/>
          </a:prstGeom>
          <a:solidFill>
            <a:schemeClr val="tx1">
              <a:alpha val="5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A0EA14F7-AD93-B34F-89D3-53D79586EC9D}"/>
              </a:ext>
            </a:extLst>
          </p:cNvPr>
          <p:cNvSpPr>
            <a:spLocks noGrp="1"/>
          </p:cNvSpPr>
          <p:nvPr>
            <p:ph type="title"/>
          </p:nvPr>
        </p:nvSpPr>
        <p:spPr>
          <a:xfrm>
            <a:off x="2281450" y="1132764"/>
            <a:ext cx="7629098" cy="2554718"/>
          </a:xfrm>
        </p:spPr>
        <p:txBody>
          <a:bodyPr vert="horz" lIns="91440" tIns="45720" rIns="91440" bIns="45720" rtlCol="0" anchor="b">
            <a:normAutofit/>
          </a:bodyPr>
          <a:lstStyle/>
          <a:p>
            <a:pPr algn="ctr"/>
            <a:r>
              <a:rPr lang="en-US" sz="3600" b="1" dirty="0">
                <a:solidFill>
                  <a:srgbClr val="FFFFFF"/>
                </a:solidFill>
              </a:rPr>
              <a:t>Perspectives and musical journeys</a:t>
            </a:r>
          </a:p>
        </p:txBody>
      </p:sp>
    </p:spTree>
    <p:extLst>
      <p:ext uri="{BB962C8B-B14F-4D97-AF65-F5344CB8AC3E}">
        <p14:creationId xmlns:p14="http://schemas.microsoft.com/office/powerpoint/2010/main" val="860642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C82A4AD6-0DC4-104D-AB44-871D3FDA621C}"/>
              </a:ext>
            </a:extLst>
          </p:cNvPr>
          <p:cNvSpPr>
            <a:spLocks noGrp="1"/>
          </p:cNvSpPr>
          <p:nvPr>
            <p:ph type="title"/>
          </p:nvPr>
        </p:nvSpPr>
        <p:spPr>
          <a:xfrm>
            <a:off x="686834" y="1153572"/>
            <a:ext cx="3200400" cy="4461163"/>
          </a:xfrm>
        </p:spPr>
        <p:txBody>
          <a:bodyPr>
            <a:normAutofit/>
          </a:bodyPr>
          <a:lstStyle/>
          <a:p>
            <a:r>
              <a:rPr lang="en-GB" b="1" dirty="0">
                <a:solidFill>
                  <a:srgbClr val="FFFFFF"/>
                </a:solidFill>
              </a:rPr>
              <a:t>Reflection 1</a:t>
            </a:r>
            <a:endParaRPr lang="en-US" b="1" dirty="0">
              <a:solidFill>
                <a:srgbClr val="FFFFFF"/>
              </a:solidFill>
            </a:endParaRPr>
          </a:p>
        </p:txBody>
      </p:sp>
      <p:sp>
        <p:nvSpPr>
          <p:cNvPr id="12"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xmlns="" id="{99A4BBCD-7808-C645-947A-1965566D985A}"/>
              </a:ext>
            </a:extLst>
          </p:cNvPr>
          <p:cNvSpPr>
            <a:spLocks noGrp="1"/>
          </p:cNvSpPr>
          <p:nvPr>
            <p:ph idx="1"/>
          </p:nvPr>
        </p:nvSpPr>
        <p:spPr>
          <a:xfrm>
            <a:off x="4447308" y="591344"/>
            <a:ext cx="6906491" cy="5585619"/>
          </a:xfrm>
        </p:spPr>
        <p:txBody>
          <a:bodyPr anchor="ctr">
            <a:normAutofit/>
          </a:bodyPr>
          <a:lstStyle/>
          <a:p>
            <a:pPr marL="342900" indent="-342900"/>
            <a:r>
              <a:rPr lang="en-GB" sz="3200" dirty="0"/>
              <a:t>How are these recent events relevant to Music Education and the work you do?</a:t>
            </a:r>
          </a:p>
          <a:p>
            <a:pPr marL="342900" indent="-342900"/>
            <a:r>
              <a:rPr lang="en-GB" sz="3200" dirty="0"/>
              <a:t>In what way, as a sector, can we start to have meaningful conversations which challenge outdated narratives in instrumental teaching and music education?</a:t>
            </a:r>
          </a:p>
          <a:p>
            <a:endParaRPr lang="en-US" sz="3200" dirty="0"/>
          </a:p>
        </p:txBody>
      </p:sp>
    </p:spTree>
    <p:extLst>
      <p:ext uri="{BB962C8B-B14F-4D97-AF65-F5344CB8AC3E}">
        <p14:creationId xmlns:p14="http://schemas.microsoft.com/office/powerpoint/2010/main" val="2922541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36B993-B025-4359-B34B-382B25C54C70}"/>
              </a:ext>
            </a:extLst>
          </p:cNvPr>
          <p:cNvSpPr>
            <a:spLocks noGrp="1"/>
          </p:cNvSpPr>
          <p:nvPr>
            <p:ph type="title"/>
          </p:nvPr>
        </p:nvSpPr>
        <p:spPr>
          <a:xfrm>
            <a:off x="838200" y="365125"/>
            <a:ext cx="10439400" cy="1190405"/>
          </a:xfrm>
          <a:solidFill>
            <a:schemeClr val="bg2">
              <a:lumMod val="90000"/>
            </a:schemeClr>
          </a:solidFill>
        </p:spPr>
        <p:txBody>
          <a:bodyPr>
            <a:normAutofit/>
          </a:bodyPr>
          <a:lstStyle/>
          <a:p>
            <a:pPr algn="ctr"/>
            <a:r>
              <a:rPr lang="en-GB" sz="5400" b="1" dirty="0"/>
              <a:t>What do we mean?</a:t>
            </a:r>
          </a:p>
        </p:txBody>
      </p:sp>
      <p:sp>
        <p:nvSpPr>
          <p:cNvPr id="8" name="Content Placeholder 7">
            <a:extLst>
              <a:ext uri="{FF2B5EF4-FFF2-40B4-BE49-F238E27FC236}">
                <a16:creationId xmlns:a16="http://schemas.microsoft.com/office/drawing/2014/main" xmlns="" id="{90776993-97B9-9F43-9BF7-48AB77A72F8E}"/>
              </a:ext>
            </a:extLst>
          </p:cNvPr>
          <p:cNvSpPr>
            <a:spLocks noGrp="1"/>
          </p:cNvSpPr>
          <p:nvPr>
            <p:ph sz="half" idx="1"/>
          </p:nvPr>
        </p:nvSpPr>
        <p:spPr/>
        <p:txBody>
          <a:bodyPr/>
          <a:lstStyle/>
          <a:p>
            <a:pPr marL="0" indent="0">
              <a:buNone/>
            </a:pPr>
            <a:r>
              <a:rPr lang="en-US" b="1" dirty="0"/>
              <a:t>Inclusion</a:t>
            </a:r>
          </a:p>
          <a:p>
            <a:pPr marL="0" indent="0">
              <a:buNone/>
            </a:pPr>
            <a:r>
              <a:rPr lang="en-GB" dirty="0"/>
              <a:t>Musically inclusive practice ensures that all children and young people who want to can make music. (Youth Music)</a:t>
            </a:r>
          </a:p>
          <a:p>
            <a:pPr marL="0" indent="0">
              <a:buNone/>
            </a:pPr>
            <a:endParaRPr lang="en-GB" dirty="0"/>
          </a:p>
          <a:p>
            <a:pPr marL="0" indent="0">
              <a:buNone/>
            </a:pPr>
            <a:endParaRPr lang="en-US" b="1" dirty="0"/>
          </a:p>
        </p:txBody>
      </p:sp>
      <p:sp>
        <p:nvSpPr>
          <p:cNvPr id="10" name="Content Placeholder 9">
            <a:extLst>
              <a:ext uri="{FF2B5EF4-FFF2-40B4-BE49-F238E27FC236}">
                <a16:creationId xmlns:a16="http://schemas.microsoft.com/office/drawing/2014/main" xmlns="" id="{00F7F117-BBE3-9644-BF7D-78960C9CAF0C}"/>
              </a:ext>
            </a:extLst>
          </p:cNvPr>
          <p:cNvSpPr>
            <a:spLocks noGrp="1"/>
          </p:cNvSpPr>
          <p:nvPr>
            <p:ph sz="half" idx="2"/>
          </p:nvPr>
        </p:nvSpPr>
        <p:spPr>
          <a:xfrm>
            <a:off x="6172202" y="1825625"/>
            <a:ext cx="5181600" cy="4351338"/>
          </a:xfrm>
        </p:spPr>
        <p:txBody>
          <a:bodyPr/>
          <a:lstStyle/>
          <a:p>
            <a:pPr marL="0" indent="0">
              <a:buNone/>
            </a:pPr>
            <a:r>
              <a:rPr lang="en-US" b="1" dirty="0"/>
              <a:t>Equality and Equity</a:t>
            </a:r>
          </a:p>
          <a:p>
            <a:pPr marL="0" indent="0">
              <a:buNone/>
            </a:pPr>
            <a:endParaRPr lang="en-US" dirty="0"/>
          </a:p>
        </p:txBody>
      </p:sp>
      <p:pic>
        <p:nvPicPr>
          <p:cNvPr id="12" name="Picture 11" descr="A picture containing bedroom, group, person, standing&#10;&#10;Description automatically generated">
            <a:extLst>
              <a:ext uri="{FF2B5EF4-FFF2-40B4-BE49-F238E27FC236}">
                <a16:creationId xmlns:a16="http://schemas.microsoft.com/office/drawing/2014/main" xmlns="" id="{B0AD01CF-CFB9-6140-A248-90FECE9006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25307" y="2648655"/>
            <a:ext cx="4760384" cy="3565693"/>
          </a:xfrm>
          <a:prstGeom prst="rect">
            <a:avLst/>
          </a:prstGeom>
        </p:spPr>
      </p:pic>
    </p:spTree>
    <p:extLst>
      <p:ext uri="{BB962C8B-B14F-4D97-AF65-F5344CB8AC3E}">
        <p14:creationId xmlns:p14="http://schemas.microsoft.com/office/powerpoint/2010/main" val="25369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 calcmode="lin" valueType="num">
                                      <p:cBhvr additive="base">
                                        <p:cTn id="11"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 calcmode="lin" valueType="num">
                                      <p:cBhvr additive="base">
                                        <p:cTn id="1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36B993-B025-4359-B34B-382B25C54C70}"/>
              </a:ext>
            </a:extLst>
          </p:cNvPr>
          <p:cNvSpPr>
            <a:spLocks noGrp="1"/>
          </p:cNvSpPr>
          <p:nvPr>
            <p:ph type="title"/>
          </p:nvPr>
        </p:nvSpPr>
        <p:spPr>
          <a:xfrm>
            <a:off x="838200" y="365125"/>
            <a:ext cx="10439400" cy="1190405"/>
          </a:xfrm>
          <a:solidFill>
            <a:schemeClr val="bg2">
              <a:lumMod val="90000"/>
            </a:schemeClr>
          </a:solidFill>
        </p:spPr>
        <p:txBody>
          <a:bodyPr>
            <a:normAutofit/>
          </a:bodyPr>
          <a:lstStyle/>
          <a:p>
            <a:pPr algn="ctr"/>
            <a:r>
              <a:rPr lang="en-GB" sz="5400" b="1" dirty="0"/>
              <a:t>What do we mean?</a:t>
            </a:r>
          </a:p>
        </p:txBody>
      </p:sp>
      <p:sp>
        <p:nvSpPr>
          <p:cNvPr id="8" name="Content Placeholder 7">
            <a:extLst>
              <a:ext uri="{FF2B5EF4-FFF2-40B4-BE49-F238E27FC236}">
                <a16:creationId xmlns:a16="http://schemas.microsoft.com/office/drawing/2014/main" xmlns="" id="{90776993-97B9-9F43-9BF7-48AB77A72F8E}"/>
              </a:ext>
            </a:extLst>
          </p:cNvPr>
          <p:cNvSpPr>
            <a:spLocks noGrp="1"/>
          </p:cNvSpPr>
          <p:nvPr>
            <p:ph sz="half" idx="1"/>
          </p:nvPr>
        </p:nvSpPr>
        <p:spPr/>
        <p:txBody>
          <a:bodyPr/>
          <a:lstStyle/>
          <a:p>
            <a:pPr marL="0" indent="0">
              <a:buNone/>
            </a:pPr>
            <a:r>
              <a:rPr lang="en-GB" b="1" dirty="0"/>
              <a:t>Structural racism</a:t>
            </a:r>
          </a:p>
          <a:p>
            <a:r>
              <a:rPr lang="en-US" dirty="0"/>
              <a:t>System and </a:t>
            </a:r>
            <a:r>
              <a:rPr lang="en-US" dirty="0" err="1"/>
              <a:t>organisational</a:t>
            </a:r>
            <a:r>
              <a:rPr lang="en-US" dirty="0"/>
              <a:t> racism</a:t>
            </a:r>
          </a:p>
          <a:p>
            <a:r>
              <a:rPr lang="en-US" dirty="0" err="1"/>
              <a:t>Decolonising</a:t>
            </a:r>
            <a:r>
              <a:rPr lang="en-US" dirty="0"/>
              <a:t> the music curriculum (see Nate Holder and </a:t>
            </a:r>
            <a:r>
              <a:rPr lang="en-US" dirty="0" err="1"/>
              <a:t>Diljeet</a:t>
            </a:r>
            <a:r>
              <a:rPr lang="en-US" dirty="0"/>
              <a:t> </a:t>
            </a:r>
            <a:r>
              <a:rPr lang="en-US" dirty="0" err="1"/>
              <a:t>Bhachu</a:t>
            </a:r>
            <a:r>
              <a:rPr lang="en-US" dirty="0"/>
              <a:t>)</a:t>
            </a:r>
          </a:p>
        </p:txBody>
      </p:sp>
      <p:pic>
        <p:nvPicPr>
          <p:cNvPr id="4" name="Content Placeholder 3" descr="A picture containing bird&#10;&#10;Description automatically generated">
            <a:extLst>
              <a:ext uri="{FF2B5EF4-FFF2-40B4-BE49-F238E27FC236}">
                <a16:creationId xmlns:a16="http://schemas.microsoft.com/office/drawing/2014/main" xmlns="" id="{6CD75D12-F3A6-4340-AA8A-8A2EF67AA5BA}"/>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202" y="1825625"/>
            <a:ext cx="5181600" cy="2776215"/>
          </a:xfrm>
        </p:spPr>
      </p:pic>
    </p:spTree>
    <p:extLst>
      <p:ext uri="{BB962C8B-B14F-4D97-AF65-F5344CB8AC3E}">
        <p14:creationId xmlns:p14="http://schemas.microsoft.com/office/powerpoint/2010/main" val="187840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blinds(horizontal)">
                                      <p:cBhvr>
                                        <p:cTn id="10" dur="500"/>
                                        <p:tgtEl>
                                          <p:spTgt spid="8">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blinds(horizontal)">
                                      <p:cBhvr>
                                        <p:cTn id="13" dur="500"/>
                                        <p:tgtEl>
                                          <p:spTgt spid="8">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linds(horizontal)">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36B993-B025-4359-B34B-382B25C54C70}"/>
              </a:ext>
            </a:extLst>
          </p:cNvPr>
          <p:cNvSpPr>
            <a:spLocks noGrp="1"/>
          </p:cNvSpPr>
          <p:nvPr>
            <p:ph type="title"/>
          </p:nvPr>
        </p:nvSpPr>
        <p:spPr>
          <a:xfrm>
            <a:off x="838200" y="365125"/>
            <a:ext cx="10439400" cy="1190405"/>
          </a:xfrm>
          <a:solidFill>
            <a:schemeClr val="bg2">
              <a:lumMod val="90000"/>
            </a:schemeClr>
          </a:solidFill>
        </p:spPr>
        <p:txBody>
          <a:bodyPr>
            <a:normAutofit/>
          </a:bodyPr>
          <a:lstStyle/>
          <a:p>
            <a:pPr algn="ctr"/>
            <a:r>
              <a:rPr lang="en-GB" sz="5400" b="1" dirty="0"/>
              <a:t>What do we mean?</a:t>
            </a:r>
          </a:p>
        </p:txBody>
      </p:sp>
      <p:sp>
        <p:nvSpPr>
          <p:cNvPr id="8" name="Content Placeholder 7">
            <a:extLst>
              <a:ext uri="{FF2B5EF4-FFF2-40B4-BE49-F238E27FC236}">
                <a16:creationId xmlns:a16="http://schemas.microsoft.com/office/drawing/2014/main" xmlns="" id="{90776993-97B9-9F43-9BF7-48AB77A72F8E}"/>
              </a:ext>
            </a:extLst>
          </p:cNvPr>
          <p:cNvSpPr>
            <a:spLocks noGrp="1"/>
          </p:cNvSpPr>
          <p:nvPr>
            <p:ph sz="half" idx="1"/>
          </p:nvPr>
        </p:nvSpPr>
        <p:spPr/>
        <p:txBody>
          <a:bodyPr/>
          <a:lstStyle/>
          <a:p>
            <a:pPr marL="0" indent="0">
              <a:buNone/>
            </a:pPr>
            <a:r>
              <a:rPr lang="en-US" b="1" dirty="0"/>
              <a:t>Unconscious bias</a:t>
            </a:r>
          </a:p>
          <a:p>
            <a:pPr marL="0" indent="0">
              <a:buNone/>
            </a:pPr>
            <a:endParaRPr lang="en-GB" dirty="0"/>
          </a:p>
          <a:p>
            <a:pPr marL="0" indent="0">
              <a:buNone/>
            </a:pPr>
            <a:endParaRPr lang="en-US" b="1" dirty="0"/>
          </a:p>
        </p:txBody>
      </p:sp>
      <p:sp>
        <p:nvSpPr>
          <p:cNvPr id="10" name="Content Placeholder 9">
            <a:extLst>
              <a:ext uri="{FF2B5EF4-FFF2-40B4-BE49-F238E27FC236}">
                <a16:creationId xmlns:a16="http://schemas.microsoft.com/office/drawing/2014/main" xmlns="" id="{00F7F117-BBE3-9644-BF7D-78960C9CAF0C}"/>
              </a:ext>
            </a:extLst>
          </p:cNvPr>
          <p:cNvSpPr>
            <a:spLocks noGrp="1"/>
          </p:cNvSpPr>
          <p:nvPr>
            <p:ph sz="half" idx="2"/>
          </p:nvPr>
        </p:nvSpPr>
        <p:spPr/>
        <p:txBody>
          <a:bodyPr/>
          <a:lstStyle/>
          <a:p>
            <a:pPr marL="0" indent="0">
              <a:buNone/>
            </a:pPr>
            <a:r>
              <a:rPr lang="en-US" b="1" dirty="0"/>
              <a:t>Intersectionality</a:t>
            </a:r>
          </a:p>
          <a:p>
            <a:pPr marL="0" indent="0">
              <a:buNone/>
            </a:pPr>
            <a:endParaRPr lang="en-US" dirty="0"/>
          </a:p>
        </p:txBody>
      </p:sp>
      <p:pic>
        <p:nvPicPr>
          <p:cNvPr id="4" name="Picture 3" descr="A picture containing clock, room, drawing&#10;&#10;Description automatically generated">
            <a:extLst>
              <a:ext uri="{FF2B5EF4-FFF2-40B4-BE49-F238E27FC236}">
                <a16:creationId xmlns:a16="http://schemas.microsoft.com/office/drawing/2014/main" xmlns="" id="{0B3CEDCA-823E-0B44-AC51-B26927A894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1389" y="2648655"/>
            <a:ext cx="5092700" cy="3517900"/>
          </a:xfrm>
          <a:prstGeom prst="rect">
            <a:avLst/>
          </a:prstGeom>
        </p:spPr>
      </p:pic>
      <p:pic>
        <p:nvPicPr>
          <p:cNvPr id="6" name="Picture 5" descr="A screenshot of a cell phone&#10;&#10;Description automatically generated">
            <a:extLst>
              <a:ext uri="{FF2B5EF4-FFF2-40B4-BE49-F238E27FC236}">
                <a16:creationId xmlns:a16="http://schemas.microsoft.com/office/drawing/2014/main" xmlns="" id="{652E094E-CA26-5344-BBAB-F3829DE9B2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51737" y="2867378"/>
            <a:ext cx="5594586" cy="2144889"/>
          </a:xfrm>
          <a:prstGeom prst="rect">
            <a:avLst/>
          </a:prstGeom>
        </p:spPr>
      </p:pic>
    </p:spTree>
    <p:extLst>
      <p:ext uri="{BB962C8B-B14F-4D97-AF65-F5344CB8AC3E}">
        <p14:creationId xmlns:p14="http://schemas.microsoft.com/office/powerpoint/2010/main" val="1306521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 calcmode="lin" valueType="num">
                                      <p:cBhvr additive="base">
                                        <p:cTn id="1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ppt_x"/>
                                          </p:val>
                                        </p:tav>
                                        <p:tav tm="100000">
                                          <p:val>
                                            <p:strVal val="#ppt_x"/>
                                          </p:val>
                                        </p:tav>
                                      </p:tavLst>
                                    </p:anim>
                                    <p:anim calcmode="lin" valueType="num">
                                      <p:cBhvr additive="base">
                                        <p:cTn id="2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0"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36B993-B025-4359-B34B-382B25C54C70}"/>
              </a:ext>
            </a:extLst>
          </p:cNvPr>
          <p:cNvSpPr>
            <a:spLocks noGrp="1"/>
          </p:cNvSpPr>
          <p:nvPr>
            <p:ph type="title"/>
          </p:nvPr>
        </p:nvSpPr>
        <p:spPr>
          <a:xfrm>
            <a:off x="838200" y="365125"/>
            <a:ext cx="10439400" cy="1190405"/>
          </a:xfrm>
          <a:solidFill>
            <a:schemeClr val="bg2">
              <a:lumMod val="90000"/>
            </a:schemeClr>
          </a:solidFill>
        </p:spPr>
        <p:txBody>
          <a:bodyPr>
            <a:normAutofit/>
          </a:bodyPr>
          <a:lstStyle/>
          <a:p>
            <a:pPr algn="ctr"/>
            <a:r>
              <a:rPr lang="en-GB" sz="5400" b="1" dirty="0"/>
              <a:t>Whose Music is it anyway?</a:t>
            </a:r>
          </a:p>
        </p:txBody>
      </p:sp>
      <p:sp>
        <p:nvSpPr>
          <p:cNvPr id="3" name="Content Placeholder 2">
            <a:extLst>
              <a:ext uri="{FF2B5EF4-FFF2-40B4-BE49-F238E27FC236}">
                <a16:creationId xmlns:a16="http://schemas.microsoft.com/office/drawing/2014/main" xmlns="" id="{2D3200BC-6585-404E-AFDA-6B761A3831E0}"/>
              </a:ext>
            </a:extLst>
          </p:cNvPr>
          <p:cNvSpPr>
            <a:spLocks noGrp="1"/>
          </p:cNvSpPr>
          <p:nvPr>
            <p:ph sz="half" idx="1"/>
          </p:nvPr>
        </p:nvSpPr>
        <p:spPr>
          <a:xfrm>
            <a:off x="838201" y="2256549"/>
            <a:ext cx="5181600" cy="4351338"/>
          </a:xfrm>
        </p:spPr>
        <p:style>
          <a:lnRef idx="1">
            <a:schemeClr val="accent1"/>
          </a:lnRef>
          <a:fillRef idx="2">
            <a:schemeClr val="accent1"/>
          </a:fillRef>
          <a:effectRef idx="1">
            <a:schemeClr val="accent1"/>
          </a:effectRef>
          <a:fontRef idx="minor">
            <a:schemeClr val="dk1"/>
          </a:fontRef>
        </p:style>
        <p:txBody>
          <a:bodyPr/>
          <a:lstStyle/>
          <a:p>
            <a:pPr marL="0" indent="0">
              <a:buNone/>
            </a:pPr>
            <a:r>
              <a:rPr lang="en-GB" dirty="0"/>
              <a:t>What do you play? Listen to?</a:t>
            </a:r>
          </a:p>
          <a:p>
            <a:pPr marL="0" indent="0">
              <a:buNone/>
            </a:pPr>
            <a:r>
              <a:rPr lang="en-GB" dirty="0"/>
              <a:t>What music is part of your musical identity?</a:t>
            </a:r>
          </a:p>
          <a:p>
            <a:pPr marL="0" indent="0">
              <a:buNone/>
            </a:pPr>
            <a:r>
              <a:rPr lang="en-GB" dirty="0"/>
              <a:t>What do you teach?</a:t>
            </a:r>
          </a:p>
          <a:p>
            <a:pPr marL="0" indent="0">
              <a:buNone/>
            </a:pPr>
            <a:r>
              <a:rPr lang="en-GB" dirty="0"/>
              <a:t>What are you expected to teach?</a:t>
            </a:r>
          </a:p>
          <a:p>
            <a:pPr marL="0" indent="0">
              <a:buNone/>
            </a:pPr>
            <a:r>
              <a:rPr lang="en-GB" dirty="0"/>
              <a:t>What do you choose to teach?</a:t>
            </a:r>
          </a:p>
          <a:p>
            <a:pPr marL="0" indent="0">
              <a:buNone/>
            </a:pPr>
            <a:r>
              <a:rPr lang="en-GB" dirty="0"/>
              <a:t>What do you feel comfortable teaching?</a:t>
            </a:r>
          </a:p>
        </p:txBody>
      </p:sp>
      <p:sp>
        <p:nvSpPr>
          <p:cNvPr id="4" name="Content Placeholder 3">
            <a:extLst>
              <a:ext uri="{FF2B5EF4-FFF2-40B4-BE49-F238E27FC236}">
                <a16:creationId xmlns:a16="http://schemas.microsoft.com/office/drawing/2014/main" xmlns="" id="{0E475E3D-956F-4051-A623-83AD90FBA891}"/>
              </a:ext>
            </a:extLst>
          </p:cNvPr>
          <p:cNvSpPr>
            <a:spLocks noGrp="1"/>
          </p:cNvSpPr>
          <p:nvPr>
            <p:ph sz="half" idx="2"/>
          </p:nvPr>
        </p:nvSpPr>
        <p:spPr>
          <a:xfrm>
            <a:off x="6096000" y="2256549"/>
            <a:ext cx="5181600" cy="4351338"/>
          </a:xfrm>
          <a:solidFill>
            <a:srgbClr val="E85436"/>
          </a:solidFill>
        </p:spPr>
        <p:style>
          <a:lnRef idx="2">
            <a:schemeClr val="accent2">
              <a:shade val="50000"/>
            </a:schemeClr>
          </a:lnRef>
          <a:fillRef idx="1">
            <a:schemeClr val="accent2"/>
          </a:fillRef>
          <a:effectRef idx="0">
            <a:schemeClr val="accent2"/>
          </a:effectRef>
          <a:fontRef idx="minor">
            <a:schemeClr val="lt1"/>
          </a:fontRef>
        </p:style>
        <p:txBody>
          <a:bodyPr/>
          <a:lstStyle/>
          <a:p>
            <a:pPr marL="0" indent="0">
              <a:buNone/>
            </a:pPr>
            <a:r>
              <a:rPr lang="en-GB" dirty="0"/>
              <a:t>What should you teach?</a:t>
            </a:r>
          </a:p>
          <a:p>
            <a:pPr marL="0" indent="0">
              <a:buNone/>
            </a:pPr>
            <a:r>
              <a:rPr lang="en-GB" dirty="0"/>
              <a:t>What could you teach?</a:t>
            </a:r>
          </a:p>
          <a:p>
            <a:pPr marL="0" indent="0">
              <a:buNone/>
            </a:pPr>
            <a:r>
              <a:rPr lang="en-GB" dirty="0"/>
              <a:t>What don’t you teach?</a:t>
            </a:r>
          </a:p>
          <a:p>
            <a:pPr marL="0" indent="0">
              <a:buNone/>
            </a:pPr>
            <a:r>
              <a:rPr lang="en-GB" dirty="0"/>
              <a:t>What is missing from the music you teach?</a:t>
            </a:r>
          </a:p>
          <a:p>
            <a:pPr marL="0" indent="0">
              <a:buNone/>
            </a:pPr>
            <a:r>
              <a:rPr lang="en-GB" dirty="0"/>
              <a:t>Do you see yourself in the music you teach?</a:t>
            </a:r>
          </a:p>
          <a:p>
            <a:pPr marL="0" indent="0">
              <a:buNone/>
            </a:pPr>
            <a:r>
              <a:rPr lang="en-GB" dirty="0"/>
              <a:t>Do you see your pupils in the music you teach?</a:t>
            </a:r>
          </a:p>
          <a:p>
            <a:endParaRPr lang="en-GB" dirty="0"/>
          </a:p>
        </p:txBody>
      </p:sp>
      <p:sp>
        <p:nvSpPr>
          <p:cNvPr id="5" name="TextBox 4">
            <a:extLst>
              <a:ext uri="{FF2B5EF4-FFF2-40B4-BE49-F238E27FC236}">
                <a16:creationId xmlns:a16="http://schemas.microsoft.com/office/drawing/2014/main" xmlns="" id="{3D83C7AB-DC6D-41D3-A2AD-BBEC1CF9C1B0}"/>
              </a:ext>
            </a:extLst>
          </p:cNvPr>
          <p:cNvSpPr txBox="1"/>
          <p:nvPr/>
        </p:nvSpPr>
        <p:spPr>
          <a:xfrm>
            <a:off x="838200" y="1690688"/>
            <a:ext cx="5181600" cy="523220"/>
          </a:xfrm>
          <a:prstGeom prst="rect">
            <a:avLst/>
          </a:prstGeom>
          <a:solidFill>
            <a:schemeClr val="accent1">
              <a:lumMod val="20000"/>
              <a:lumOff val="80000"/>
            </a:schemeClr>
          </a:solidFill>
        </p:spPr>
        <p:txBody>
          <a:bodyPr wrap="square" rtlCol="0">
            <a:spAutoFit/>
          </a:bodyPr>
          <a:lstStyle/>
          <a:p>
            <a:pPr algn="ctr"/>
            <a:r>
              <a:rPr lang="en-GB" sz="2800" b="1" dirty="0"/>
              <a:t>SELF</a:t>
            </a:r>
          </a:p>
        </p:txBody>
      </p:sp>
      <p:sp>
        <p:nvSpPr>
          <p:cNvPr id="6" name="TextBox 5">
            <a:extLst>
              <a:ext uri="{FF2B5EF4-FFF2-40B4-BE49-F238E27FC236}">
                <a16:creationId xmlns:a16="http://schemas.microsoft.com/office/drawing/2014/main" xmlns="" id="{26F7788E-1B5A-429D-B08F-2BF9152A3B45}"/>
              </a:ext>
            </a:extLst>
          </p:cNvPr>
          <p:cNvSpPr txBox="1"/>
          <p:nvPr/>
        </p:nvSpPr>
        <p:spPr>
          <a:xfrm>
            <a:off x="6096000" y="1690688"/>
            <a:ext cx="5181600" cy="523220"/>
          </a:xfrm>
          <a:prstGeom prst="rect">
            <a:avLst/>
          </a:prstGeom>
          <a:solidFill>
            <a:srgbClr val="FED8D0"/>
          </a:solidFill>
        </p:spPr>
        <p:txBody>
          <a:bodyPr wrap="square" rtlCol="0">
            <a:spAutoFit/>
          </a:bodyPr>
          <a:lstStyle/>
          <a:p>
            <a:pPr algn="ctr"/>
            <a:r>
              <a:rPr lang="en-GB" sz="2800" b="1" dirty="0"/>
              <a:t>PUPILS</a:t>
            </a:r>
          </a:p>
        </p:txBody>
      </p:sp>
    </p:spTree>
    <p:extLst>
      <p:ext uri="{BB962C8B-B14F-4D97-AF65-F5344CB8AC3E}">
        <p14:creationId xmlns:p14="http://schemas.microsoft.com/office/powerpoint/2010/main" val="3502293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bg/>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bg/>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
                                            <p:txEl>
                                              <p:pRg st="0" end="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txEl>
                                              <p:pRg st="2" end="2"/>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
                                            <p:txEl>
                                              <p:pRg st="4" end="4"/>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animBg="1"/>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5AE3AC-67BA-4D2F-9F65-B24246310AE2}"/>
              </a:ext>
            </a:extLst>
          </p:cNvPr>
          <p:cNvSpPr>
            <a:spLocks noGrp="1"/>
          </p:cNvSpPr>
          <p:nvPr>
            <p:ph type="title"/>
          </p:nvPr>
        </p:nvSpPr>
        <p:spPr>
          <a:xfrm>
            <a:off x="838200" y="365126"/>
            <a:ext cx="10838687" cy="954792"/>
          </a:xfrm>
          <a:solidFill>
            <a:schemeClr val="bg1">
              <a:lumMod val="75000"/>
            </a:schemeClr>
          </a:solidFill>
        </p:spPr>
        <p:style>
          <a:lnRef idx="2">
            <a:schemeClr val="dk1"/>
          </a:lnRef>
          <a:fillRef idx="1">
            <a:schemeClr val="lt1"/>
          </a:fillRef>
          <a:effectRef idx="0">
            <a:schemeClr val="dk1"/>
          </a:effectRef>
          <a:fontRef idx="minor">
            <a:schemeClr val="dk1"/>
          </a:fontRef>
        </p:style>
        <p:txBody>
          <a:bodyPr>
            <a:normAutofit/>
          </a:bodyPr>
          <a:lstStyle/>
          <a:p>
            <a:pPr algn="ctr"/>
            <a:r>
              <a:rPr lang="en-GB" sz="5400" b="1" dirty="0"/>
              <a:t>What’s in your Music Toolbox?</a:t>
            </a:r>
          </a:p>
        </p:txBody>
      </p:sp>
      <p:sp>
        <p:nvSpPr>
          <p:cNvPr id="3" name="Content Placeholder 2">
            <a:extLst>
              <a:ext uri="{FF2B5EF4-FFF2-40B4-BE49-F238E27FC236}">
                <a16:creationId xmlns:a16="http://schemas.microsoft.com/office/drawing/2014/main" xmlns="" id="{1089EBC1-5D20-408C-92FE-7DC1484BCF0C}"/>
              </a:ext>
            </a:extLst>
          </p:cNvPr>
          <p:cNvSpPr>
            <a:spLocks noGrp="1"/>
          </p:cNvSpPr>
          <p:nvPr>
            <p:ph sz="half" idx="1"/>
          </p:nvPr>
        </p:nvSpPr>
        <p:spPr>
          <a:xfrm>
            <a:off x="838200" y="1423284"/>
            <a:ext cx="10838687" cy="5239910"/>
          </a:xfrm>
          <a:solidFill>
            <a:schemeClr val="accent1">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GB" sz="4400" dirty="0">
                <a:solidFill>
                  <a:schemeClr val="tx1"/>
                </a:solidFill>
              </a:rPr>
              <a:t>What’s out of date? </a:t>
            </a:r>
          </a:p>
          <a:p>
            <a:r>
              <a:rPr lang="en-GB" sz="4400" dirty="0">
                <a:solidFill>
                  <a:schemeClr val="tx1"/>
                </a:solidFill>
              </a:rPr>
              <a:t>What no longer aligns with you and your values?</a:t>
            </a:r>
          </a:p>
          <a:p>
            <a:r>
              <a:rPr lang="en-GB" sz="4400" dirty="0">
                <a:solidFill>
                  <a:schemeClr val="tx1"/>
                </a:solidFill>
              </a:rPr>
              <a:t>What is culturally inappropriate?</a:t>
            </a:r>
          </a:p>
          <a:p>
            <a:r>
              <a:rPr lang="en-GB" sz="4400" dirty="0">
                <a:solidFill>
                  <a:schemeClr val="tx1"/>
                </a:solidFill>
              </a:rPr>
              <a:t>What substitutions can you make?</a:t>
            </a:r>
          </a:p>
          <a:p>
            <a:r>
              <a:rPr lang="en-GB" sz="4400" dirty="0">
                <a:solidFill>
                  <a:schemeClr val="tx1"/>
                </a:solidFill>
              </a:rPr>
              <a:t>What do you need to add? What’s missing?</a:t>
            </a:r>
          </a:p>
          <a:p>
            <a:r>
              <a:rPr lang="en-GB" sz="4400" dirty="0">
                <a:solidFill>
                  <a:schemeClr val="tx1"/>
                </a:solidFill>
              </a:rPr>
              <a:t>What is unknown?</a:t>
            </a:r>
          </a:p>
          <a:p>
            <a:endParaRPr lang="en-GB" sz="4400" dirty="0"/>
          </a:p>
          <a:p>
            <a:pPr marL="0" indent="0">
              <a:buNone/>
            </a:pPr>
            <a:endParaRPr lang="en-GB" sz="4400" dirty="0"/>
          </a:p>
        </p:txBody>
      </p:sp>
    </p:spTree>
    <p:extLst>
      <p:ext uri="{BB962C8B-B14F-4D97-AF65-F5344CB8AC3E}">
        <p14:creationId xmlns:p14="http://schemas.microsoft.com/office/powerpoint/2010/main" val="3139745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xmlns="" id="{068874FB-9892-4120-974A-BBDC43292B55}"/>
              </a:ext>
            </a:extLst>
          </p:cNvPr>
          <p:cNvGrpSpPr/>
          <p:nvPr/>
        </p:nvGrpSpPr>
        <p:grpSpPr>
          <a:xfrm>
            <a:off x="691763" y="1592449"/>
            <a:ext cx="10503010" cy="1527656"/>
            <a:chOff x="691763" y="1592449"/>
            <a:chExt cx="10503010" cy="1527656"/>
          </a:xfrm>
        </p:grpSpPr>
        <p:sp>
          <p:nvSpPr>
            <p:cNvPr id="5" name="TextBox 4">
              <a:extLst>
                <a:ext uri="{FF2B5EF4-FFF2-40B4-BE49-F238E27FC236}">
                  <a16:creationId xmlns:a16="http://schemas.microsoft.com/office/drawing/2014/main" xmlns="" id="{73B2C157-B827-47D5-9971-9A81C2FA4E78}"/>
                </a:ext>
              </a:extLst>
            </p:cNvPr>
            <p:cNvSpPr txBox="1"/>
            <p:nvPr/>
          </p:nvSpPr>
          <p:spPr>
            <a:xfrm>
              <a:off x="691763" y="1592449"/>
              <a:ext cx="1176793" cy="1015663"/>
            </a:xfrm>
            <a:prstGeom prst="rect">
              <a:avLst/>
            </a:prstGeom>
            <a:solidFill>
              <a:srgbClr val="E85436"/>
            </a:solidFill>
          </p:spPr>
          <p:txBody>
            <a:bodyPr wrap="square" rtlCol="0">
              <a:spAutoFit/>
            </a:bodyPr>
            <a:lstStyle/>
            <a:p>
              <a:pPr algn="ctr"/>
              <a:r>
                <a:rPr lang="en-GB" sz="6000" dirty="0"/>
                <a:t>U</a:t>
              </a:r>
            </a:p>
          </p:txBody>
        </p:sp>
        <p:sp>
          <p:nvSpPr>
            <p:cNvPr id="6" name="Content Placeholder 2">
              <a:extLst>
                <a:ext uri="{FF2B5EF4-FFF2-40B4-BE49-F238E27FC236}">
                  <a16:creationId xmlns:a16="http://schemas.microsoft.com/office/drawing/2014/main" xmlns="" id="{B3D25E20-7C55-41AC-A4CB-09650FD82662}"/>
                </a:ext>
              </a:extLst>
            </p:cNvPr>
            <p:cNvSpPr txBox="1">
              <a:spLocks/>
            </p:cNvSpPr>
            <p:nvPr/>
          </p:nvSpPr>
          <p:spPr>
            <a:xfrm>
              <a:off x="2035533" y="1684954"/>
              <a:ext cx="9159240" cy="1435151"/>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b="1" dirty="0"/>
                <a:t>Understand first before seeking to be understood</a:t>
              </a:r>
            </a:p>
            <a:p>
              <a:pPr marL="0" indent="0">
                <a:buFont typeface="Arial" panose="020B0604020202020204" pitchFamily="34" charset="0"/>
                <a:buNone/>
              </a:pPr>
              <a:r>
                <a:rPr lang="en-GB" dirty="0"/>
                <a:t>Turn up the empathy dial and really try and listen to and understand the perspective of others before trying to get them to understand you.</a:t>
              </a:r>
            </a:p>
            <a:p>
              <a:endParaRPr lang="en-GB" dirty="0"/>
            </a:p>
          </p:txBody>
        </p:sp>
      </p:grpSp>
      <p:grpSp>
        <p:nvGrpSpPr>
          <p:cNvPr id="14" name="Group 13">
            <a:extLst>
              <a:ext uri="{FF2B5EF4-FFF2-40B4-BE49-F238E27FC236}">
                <a16:creationId xmlns:a16="http://schemas.microsoft.com/office/drawing/2014/main" xmlns="" id="{6B47FC8C-CD86-4409-B19F-16CB9AF0CADF}"/>
              </a:ext>
            </a:extLst>
          </p:cNvPr>
          <p:cNvGrpSpPr/>
          <p:nvPr/>
        </p:nvGrpSpPr>
        <p:grpSpPr>
          <a:xfrm>
            <a:off x="691763" y="2921168"/>
            <a:ext cx="10457291" cy="1433377"/>
            <a:chOff x="737482" y="2921168"/>
            <a:chExt cx="10457291" cy="1433377"/>
          </a:xfrm>
        </p:grpSpPr>
        <p:sp>
          <p:nvSpPr>
            <p:cNvPr id="7" name="TextBox 6">
              <a:extLst>
                <a:ext uri="{FF2B5EF4-FFF2-40B4-BE49-F238E27FC236}">
                  <a16:creationId xmlns:a16="http://schemas.microsoft.com/office/drawing/2014/main" xmlns="" id="{9FA7506C-4A82-4FB7-AF23-E0FA9A6B2034}"/>
                </a:ext>
              </a:extLst>
            </p:cNvPr>
            <p:cNvSpPr txBox="1"/>
            <p:nvPr/>
          </p:nvSpPr>
          <p:spPr>
            <a:xfrm>
              <a:off x="737482" y="2921168"/>
              <a:ext cx="1176793" cy="1015663"/>
            </a:xfrm>
            <a:prstGeom prst="rect">
              <a:avLst/>
            </a:prstGeom>
            <a:solidFill>
              <a:srgbClr val="E85436"/>
            </a:solidFill>
          </p:spPr>
          <p:txBody>
            <a:bodyPr wrap="square" rtlCol="0">
              <a:spAutoFit/>
            </a:bodyPr>
            <a:lstStyle/>
            <a:p>
              <a:pPr algn="ctr"/>
              <a:r>
                <a:rPr lang="en-GB" sz="6000" dirty="0"/>
                <a:t>S</a:t>
              </a:r>
            </a:p>
          </p:txBody>
        </p:sp>
        <p:sp>
          <p:nvSpPr>
            <p:cNvPr id="8" name="Content Placeholder 2">
              <a:extLst>
                <a:ext uri="{FF2B5EF4-FFF2-40B4-BE49-F238E27FC236}">
                  <a16:creationId xmlns:a16="http://schemas.microsoft.com/office/drawing/2014/main" xmlns="" id="{4A10BF8F-3567-4785-8978-2B0695183E20}"/>
                </a:ext>
              </a:extLst>
            </p:cNvPr>
            <p:cNvSpPr txBox="1">
              <a:spLocks/>
            </p:cNvSpPr>
            <p:nvPr/>
          </p:nvSpPr>
          <p:spPr>
            <a:xfrm>
              <a:off x="2035533" y="3120105"/>
              <a:ext cx="9159240" cy="123444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b="1" dirty="0"/>
                <a:t>Speak Up</a:t>
              </a:r>
            </a:p>
            <a:p>
              <a:pPr marL="0" indent="0">
                <a:buFont typeface="Arial" panose="020B0604020202020204" pitchFamily="34" charset="0"/>
                <a:buNone/>
              </a:pPr>
              <a:r>
                <a:rPr lang="en-GB" dirty="0"/>
                <a:t>If you see or hear anything which doesn’t sit right or creates a barrier for certain groups, speak up. Being silent does nothing.</a:t>
              </a:r>
            </a:p>
            <a:p>
              <a:endParaRPr lang="en-GB" dirty="0"/>
            </a:p>
          </p:txBody>
        </p:sp>
      </p:grpSp>
      <p:grpSp>
        <p:nvGrpSpPr>
          <p:cNvPr id="19" name="Group 18">
            <a:extLst>
              <a:ext uri="{FF2B5EF4-FFF2-40B4-BE49-F238E27FC236}">
                <a16:creationId xmlns:a16="http://schemas.microsoft.com/office/drawing/2014/main" xmlns="" id="{5483FFD2-32BF-4BC5-BB66-0B6BE150DAF7}"/>
              </a:ext>
            </a:extLst>
          </p:cNvPr>
          <p:cNvGrpSpPr/>
          <p:nvPr/>
        </p:nvGrpSpPr>
        <p:grpSpPr>
          <a:xfrm>
            <a:off x="691758" y="4354546"/>
            <a:ext cx="10457292" cy="1322832"/>
            <a:chOff x="737481" y="4354546"/>
            <a:chExt cx="10457292" cy="1322832"/>
          </a:xfrm>
        </p:grpSpPr>
        <p:sp>
          <p:nvSpPr>
            <p:cNvPr id="9" name="TextBox 8">
              <a:extLst>
                <a:ext uri="{FF2B5EF4-FFF2-40B4-BE49-F238E27FC236}">
                  <a16:creationId xmlns:a16="http://schemas.microsoft.com/office/drawing/2014/main" xmlns="" id="{B8F8505D-A510-4D60-8A34-BEDD8F53CC0B}"/>
                </a:ext>
              </a:extLst>
            </p:cNvPr>
            <p:cNvSpPr txBox="1"/>
            <p:nvPr/>
          </p:nvSpPr>
          <p:spPr>
            <a:xfrm>
              <a:off x="737481" y="4354546"/>
              <a:ext cx="1176793" cy="1015663"/>
            </a:xfrm>
            <a:prstGeom prst="rect">
              <a:avLst/>
            </a:prstGeom>
            <a:solidFill>
              <a:srgbClr val="E85436"/>
            </a:solidFill>
          </p:spPr>
          <p:txBody>
            <a:bodyPr wrap="square" rtlCol="0">
              <a:spAutoFit/>
            </a:bodyPr>
            <a:lstStyle/>
            <a:p>
              <a:pPr algn="ctr"/>
              <a:r>
                <a:rPr lang="en-GB" sz="6000" dirty="0"/>
                <a:t>I</a:t>
              </a:r>
            </a:p>
          </p:txBody>
        </p:sp>
        <p:sp>
          <p:nvSpPr>
            <p:cNvPr id="10" name="Content Placeholder 2">
              <a:extLst>
                <a:ext uri="{FF2B5EF4-FFF2-40B4-BE49-F238E27FC236}">
                  <a16:creationId xmlns:a16="http://schemas.microsoft.com/office/drawing/2014/main" xmlns="" id="{F9D73985-93E6-42EC-8F2F-8EA0BE15BCB9}"/>
                </a:ext>
              </a:extLst>
            </p:cNvPr>
            <p:cNvSpPr txBox="1">
              <a:spLocks/>
            </p:cNvSpPr>
            <p:nvPr/>
          </p:nvSpPr>
          <p:spPr>
            <a:xfrm>
              <a:off x="2035533" y="4442938"/>
              <a:ext cx="9159240" cy="123444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b="1" dirty="0"/>
                <a:t>Independence from narratives and programmes</a:t>
              </a:r>
            </a:p>
            <a:p>
              <a:pPr marL="0" indent="0">
                <a:buNone/>
              </a:pPr>
              <a:r>
                <a:rPr lang="en-GB" dirty="0"/>
                <a:t>Challenge the narratives which dictate what you should and shouldn’t teach or outdated ones irrelevant to today’s society</a:t>
              </a:r>
            </a:p>
          </p:txBody>
        </p:sp>
      </p:grpSp>
      <p:grpSp>
        <p:nvGrpSpPr>
          <p:cNvPr id="20" name="Group 19">
            <a:extLst>
              <a:ext uri="{FF2B5EF4-FFF2-40B4-BE49-F238E27FC236}">
                <a16:creationId xmlns:a16="http://schemas.microsoft.com/office/drawing/2014/main" xmlns="" id="{95613128-8B81-4EA8-8104-A7BD66B7B06D}"/>
              </a:ext>
            </a:extLst>
          </p:cNvPr>
          <p:cNvGrpSpPr/>
          <p:nvPr/>
        </p:nvGrpSpPr>
        <p:grpSpPr>
          <a:xfrm>
            <a:off x="698710" y="5677378"/>
            <a:ext cx="10457293" cy="1234440"/>
            <a:chOff x="737480" y="5677378"/>
            <a:chExt cx="10457293" cy="1234440"/>
          </a:xfrm>
        </p:grpSpPr>
        <p:sp>
          <p:nvSpPr>
            <p:cNvPr id="11" name="TextBox 10">
              <a:extLst>
                <a:ext uri="{FF2B5EF4-FFF2-40B4-BE49-F238E27FC236}">
                  <a16:creationId xmlns:a16="http://schemas.microsoft.com/office/drawing/2014/main" xmlns="" id="{553ED970-50DB-437A-91BA-5479D013F09F}"/>
                </a:ext>
              </a:extLst>
            </p:cNvPr>
            <p:cNvSpPr txBox="1"/>
            <p:nvPr/>
          </p:nvSpPr>
          <p:spPr>
            <a:xfrm>
              <a:off x="737480" y="5677378"/>
              <a:ext cx="1176793" cy="1015663"/>
            </a:xfrm>
            <a:prstGeom prst="rect">
              <a:avLst/>
            </a:prstGeom>
            <a:solidFill>
              <a:srgbClr val="E85436"/>
            </a:solidFill>
          </p:spPr>
          <p:txBody>
            <a:bodyPr wrap="square" rtlCol="0">
              <a:spAutoFit/>
            </a:bodyPr>
            <a:lstStyle/>
            <a:p>
              <a:pPr algn="ctr"/>
              <a:r>
                <a:rPr lang="en-GB" sz="6000" dirty="0"/>
                <a:t>C</a:t>
              </a:r>
            </a:p>
          </p:txBody>
        </p:sp>
        <p:sp>
          <p:nvSpPr>
            <p:cNvPr id="12" name="Content Placeholder 2">
              <a:extLst>
                <a:ext uri="{FF2B5EF4-FFF2-40B4-BE49-F238E27FC236}">
                  <a16:creationId xmlns:a16="http://schemas.microsoft.com/office/drawing/2014/main" xmlns="" id="{914E8613-C322-4593-8841-C8F83A56A4BB}"/>
                </a:ext>
              </a:extLst>
            </p:cNvPr>
            <p:cNvSpPr txBox="1">
              <a:spLocks/>
            </p:cNvSpPr>
            <p:nvPr/>
          </p:nvSpPr>
          <p:spPr>
            <a:xfrm>
              <a:off x="2035533" y="5677378"/>
              <a:ext cx="9159240" cy="123444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b="1" dirty="0"/>
                <a:t>Conscious conversations</a:t>
              </a:r>
            </a:p>
            <a:p>
              <a:pPr marL="0" indent="0">
                <a:buNone/>
              </a:pPr>
              <a:r>
                <a:rPr lang="en-GB" dirty="0"/>
                <a:t>Specifically with groups of people or pupils you seek to understand more about. Don’t shy away from challenging ones.</a:t>
              </a:r>
            </a:p>
          </p:txBody>
        </p:sp>
      </p:grpSp>
      <p:grpSp>
        <p:nvGrpSpPr>
          <p:cNvPr id="17" name="Group 16">
            <a:extLst>
              <a:ext uri="{FF2B5EF4-FFF2-40B4-BE49-F238E27FC236}">
                <a16:creationId xmlns:a16="http://schemas.microsoft.com/office/drawing/2014/main" xmlns="" id="{ED294FD0-5884-4E83-893F-2E6475A53727}"/>
              </a:ext>
            </a:extLst>
          </p:cNvPr>
          <p:cNvGrpSpPr/>
          <p:nvPr/>
        </p:nvGrpSpPr>
        <p:grpSpPr>
          <a:xfrm>
            <a:off x="691763" y="199707"/>
            <a:ext cx="10503010" cy="1485246"/>
            <a:chOff x="691763" y="199707"/>
            <a:chExt cx="10503010" cy="1485246"/>
          </a:xfrm>
        </p:grpSpPr>
        <p:sp>
          <p:nvSpPr>
            <p:cNvPr id="15" name="TextBox 14">
              <a:extLst>
                <a:ext uri="{FF2B5EF4-FFF2-40B4-BE49-F238E27FC236}">
                  <a16:creationId xmlns:a16="http://schemas.microsoft.com/office/drawing/2014/main" xmlns="" id="{142FC6BF-F036-425C-9EBA-5F3C90214036}"/>
                </a:ext>
              </a:extLst>
            </p:cNvPr>
            <p:cNvSpPr txBox="1"/>
            <p:nvPr/>
          </p:nvSpPr>
          <p:spPr>
            <a:xfrm>
              <a:off x="691763" y="199707"/>
              <a:ext cx="1176793" cy="1015663"/>
            </a:xfrm>
            <a:prstGeom prst="rect">
              <a:avLst/>
            </a:prstGeom>
            <a:solidFill>
              <a:srgbClr val="E85436"/>
            </a:solidFill>
          </p:spPr>
          <p:txBody>
            <a:bodyPr wrap="square" rtlCol="0">
              <a:spAutoFit/>
            </a:bodyPr>
            <a:lstStyle/>
            <a:p>
              <a:pPr algn="ctr"/>
              <a:r>
                <a:rPr lang="en-GB" sz="6000" dirty="0"/>
                <a:t>M</a:t>
              </a:r>
            </a:p>
          </p:txBody>
        </p:sp>
        <p:sp>
          <p:nvSpPr>
            <p:cNvPr id="16" name="Content Placeholder 2">
              <a:extLst>
                <a:ext uri="{FF2B5EF4-FFF2-40B4-BE49-F238E27FC236}">
                  <a16:creationId xmlns:a16="http://schemas.microsoft.com/office/drawing/2014/main" xmlns="" id="{73B42CA8-1560-4F95-AF6A-A10DFB55ED6F}"/>
                </a:ext>
              </a:extLst>
            </p:cNvPr>
            <p:cNvSpPr txBox="1">
              <a:spLocks/>
            </p:cNvSpPr>
            <p:nvPr/>
          </p:nvSpPr>
          <p:spPr>
            <a:xfrm>
              <a:off x="2035533" y="249802"/>
              <a:ext cx="9159240" cy="14351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600" b="1" dirty="0"/>
                <a:t>Mindful of Thoughts</a:t>
              </a:r>
            </a:p>
            <a:p>
              <a:pPr marL="0" indent="0">
                <a:buNone/>
              </a:pPr>
              <a:r>
                <a:rPr lang="en-GB" sz="2600" dirty="0"/>
                <a:t>Be aware of any unconscious bias, conscious bias and limiting beliefs. Observe what they are, question and take note.</a:t>
              </a:r>
            </a:p>
            <a:p>
              <a:pPr marL="0" indent="0">
                <a:buNone/>
              </a:pPr>
              <a:endParaRPr lang="en-GB" dirty="0"/>
            </a:p>
          </p:txBody>
        </p:sp>
      </p:grpSp>
    </p:spTree>
    <p:extLst>
      <p:ext uri="{BB962C8B-B14F-4D97-AF65-F5344CB8AC3E}">
        <p14:creationId xmlns:p14="http://schemas.microsoft.com/office/powerpoint/2010/main" val="2167075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63BE941B6853244BA4283C1F6B8E818" ma:contentTypeVersion="12" ma:contentTypeDescription="Create a new document." ma:contentTypeScope="" ma:versionID="f3b9aea67f57de38b34c4044e6a27859">
  <xsd:schema xmlns:xsd="http://www.w3.org/2001/XMLSchema" xmlns:xs="http://www.w3.org/2001/XMLSchema" xmlns:p="http://schemas.microsoft.com/office/2006/metadata/properties" xmlns:ns2="4836d18f-6f9f-4da4-9ccd-074324760a93" xmlns:ns3="32968160-a738-4d29-a412-d1acd7c18d98" targetNamespace="http://schemas.microsoft.com/office/2006/metadata/properties" ma:root="true" ma:fieldsID="2473ebb3a3dca7180597ce1a8369faea" ns2:_="" ns3:_="">
    <xsd:import namespace="4836d18f-6f9f-4da4-9ccd-074324760a93"/>
    <xsd:import namespace="32968160-a738-4d29-a412-d1acd7c18d9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EventHashCode" minOccurs="0"/>
                <xsd:element ref="ns2:MediaServiceGenerationTim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36d18f-6f9f-4da4-9ccd-074324760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EventHashCode" ma:index="11" nillable="true" ma:displayName="MediaServiceEventHashCode" ma:hidden="true" ma:internalName="MediaServiceEventHashCode"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2968160-a738-4d29-a412-d1acd7c18d98"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DC3B5FB-23D7-45C4-91C1-5EC80B2AD4B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33C8E7F-236D-4D98-A611-6263D40BB3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36d18f-6f9f-4da4-9ccd-074324760a93"/>
    <ds:schemaRef ds:uri="32968160-a738-4d29-a412-d1acd7c18d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5E8ADA4-23EB-4AA4-B096-FCF7547D14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721</TotalTime>
  <Words>676</Words>
  <Application>Microsoft Macintosh PowerPoint</Application>
  <PresentationFormat>Widescreen</PresentationFormat>
  <Paragraphs>90</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Embedding inclusion and diversity in your teaching practice</vt:lpstr>
      <vt:lpstr>Perspectives and musical journeys</vt:lpstr>
      <vt:lpstr>Reflection 1</vt:lpstr>
      <vt:lpstr>What do we mean?</vt:lpstr>
      <vt:lpstr>What do we mean?</vt:lpstr>
      <vt:lpstr>What do we mean?</vt:lpstr>
      <vt:lpstr>Whose Music is it anyway?</vt:lpstr>
      <vt:lpstr>What’s in your Music Toolbox?</vt:lpstr>
      <vt:lpstr>PowerPoint Presentation</vt:lpstr>
      <vt:lpstr>Youth Voice and Participation</vt:lpstr>
      <vt:lpstr>UN Convention on the Rights of the Child</vt:lpstr>
      <vt:lpstr>Starting a dialogue</vt:lpstr>
      <vt:lpstr>Voice and choice</vt:lpstr>
      <vt:lpstr>Hierarchy and power</vt:lpstr>
      <vt:lpstr>Questions and reflections for us?</vt:lpstr>
      <vt:lpstr>Questions and reflections for you</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inclusion and diversity in your teaching practice</dc:title>
  <dc:creator>Abigail D'Amore</dc:creator>
  <cp:lastModifiedBy>Julian Nicholl</cp:lastModifiedBy>
  <cp:revision>2</cp:revision>
  <dcterms:created xsi:type="dcterms:W3CDTF">2020-09-02T21:20:31Z</dcterms:created>
  <dcterms:modified xsi:type="dcterms:W3CDTF">2020-09-09T14:33:22Z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0x010100A63BE941B6853244BA4283C1F6B8E818</vt:lpwstr>
  </property>
</Properties>
</file>