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!d" ContentType="image/jpeg"/>
  <Default Extension="gif" ContentType="image/gif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26.xml" ContentType="application/vnd.openxmlformats-officedocument.presentationml.slide+xml"/>
  <Override PartName="/ppt/slides/slide15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4.xml" ContentType="application/vnd.openxmlformats-officedocument.presentationml.slide+xml"/>
  <Override PartName="/ppt/slides/slide16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notesSlides/notesSlide3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1.xml" ContentType="application/vnd.openxmlformats-officedocument.drawingml.diagramLayout+xml"/>
  <Override PartName="/ppt/diagrams/colors1.xml" ContentType="application/vnd.openxmlformats-officedocument.drawingml.diagramColors+xml"/>
  <Override PartName="/ppt/media/image59.jpg" ContentType="image/png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5" r:id="rId1"/>
    <p:sldMasterId id="2147483737" r:id="rId2"/>
    <p:sldMasterId id="2147483751" r:id="rId3"/>
    <p:sldMasterId id="2147483763" r:id="rId4"/>
  </p:sldMasterIdLst>
  <p:notesMasterIdLst>
    <p:notesMasterId r:id="rId32"/>
  </p:notesMasterIdLst>
  <p:sldIdLst>
    <p:sldId id="256" r:id="rId5"/>
    <p:sldId id="642" r:id="rId6"/>
    <p:sldId id="645" r:id="rId7"/>
    <p:sldId id="640" r:id="rId8"/>
    <p:sldId id="639" r:id="rId9"/>
    <p:sldId id="258" r:id="rId10"/>
    <p:sldId id="259" r:id="rId11"/>
    <p:sldId id="257" r:id="rId12"/>
    <p:sldId id="271" r:id="rId13"/>
    <p:sldId id="270" r:id="rId14"/>
    <p:sldId id="272" r:id="rId15"/>
    <p:sldId id="273" r:id="rId16"/>
    <p:sldId id="646" r:id="rId17"/>
    <p:sldId id="262" r:id="rId18"/>
    <p:sldId id="261" r:id="rId19"/>
    <p:sldId id="641" r:id="rId20"/>
    <p:sldId id="644" r:id="rId21"/>
    <p:sldId id="647" r:id="rId22"/>
    <p:sldId id="629" r:id="rId23"/>
    <p:sldId id="352" r:id="rId24"/>
    <p:sldId id="320" r:id="rId25"/>
    <p:sldId id="631" r:id="rId26"/>
    <p:sldId id="636" r:id="rId27"/>
    <p:sldId id="637" r:id="rId28"/>
    <p:sldId id="311" r:id="rId29"/>
    <p:sldId id="618" r:id="rId30"/>
    <p:sldId id="44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B0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27" autoAdjust="0"/>
    <p:restoredTop sz="94669" autoAdjust="0"/>
  </p:normalViewPr>
  <p:slideViewPr>
    <p:cSldViewPr snapToGrid="0" snapToObjects="1">
      <p:cViewPr varScale="1">
        <p:scale>
          <a:sx n="115" d="100"/>
          <a:sy n="115" d="100"/>
        </p:scale>
        <p:origin x="1092" y="114"/>
      </p:cViewPr>
      <p:guideLst/>
    </p:cSldViewPr>
  </p:slideViewPr>
  <p:outlineViewPr>
    <p:cViewPr>
      <p:scale>
        <a:sx n="33" d="100"/>
        <a:sy n="33" d="100"/>
      </p:scale>
      <p:origin x="0" y="-87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92EB83-8D0E-4293-9E05-8B9B5CA70EC1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56397C2-CFD3-462E-A125-8F3B7FC97315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1400" b="1" i="0" baseline="0" dirty="0">
              <a:solidFill>
                <a:schemeClr val="tx1"/>
              </a:solidFill>
            </a:rPr>
            <a:t>MUSIC</a:t>
          </a:r>
        </a:p>
      </dgm:t>
    </dgm:pt>
    <dgm:pt modelId="{A24917B1-83DA-418D-B076-8FB6E2043C89}" type="parTrans" cxnId="{2274A069-B35F-4563-A938-C71F60B3124C}">
      <dgm:prSet/>
      <dgm:spPr/>
      <dgm:t>
        <a:bodyPr/>
        <a:lstStyle/>
        <a:p>
          <a:endParaRPr lang="en-GB"/>
        </a:p>
      </dgm:t>
    </dgm:pt>
    <dgm:pt modelId="{EA075169-0C48-4C99-88F6-C9379E211C9E}" type="sibTrans" cxnId="{2274A069-B35F-4563-A938-C71F60B3124C}">
      <dgm:prSet/>
      <dgm:spPr/>
      <dgm:t>
        <a:bodyPr/>
        <a:lstStyle/>
        <a:p>
          <a:endParaRPr lang="en-GB"/>
        </a:p>
      </dgm:t>
    </dgm:pt>
    <dgm:pt modelId="{1894601C-A846-421E-8B56-ACD3F666655E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100" b="1" i="0" baseline="0" dirty="0">
              <a:solidFill>
                <a:schemeClr val="tx1"/>
              </a:solidFill>
            </a:rPr>
            <a:t>Rhythm</a:t>
          </a:r>
        </a:p>
      </dgm:t>
    </dgm:pt>
    <dgm:pt modelId="{55EC18B8-1F92-42C9-B2DB-0C937E7827C7}" type="parTrans" cxnId="{4DBB8BA4-16BF-4E72-B11B-800D5A37F321}">
      <dgm:prSet/>
      <dgm:spPr/>
      <dgm:t>
        <a:bodyPr/>
        <a:lstStyle/>
        <a:p>
          <a:endParaRPr lang="en-GB"/>
        </a:p>
      </dgm:t>
    </dgm:pt>
    <dgm:pt modelId="{31F471BB-146A-4934-ADB0-DB11A54C18EB}" type="sibTrans" cxnId="{4DBB8BA4-16BF-4E72-B11B-800D5A37F321}">
      <dgm:prSet/>
      <dgm:spPr/>
      <dgm:t>
        <a:bodyPr/>
        <a:lstStyle/>
        <a:p>
          <a:endParaRPr lang="en-GB"/>
        </a:p>
      </dgm:t>
    </dgm:pt>
    <dgm:pt modelId="{C958DA80-C903-4DF6-ADB3-7E075FEA0499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100" b="1" i="0" baseline="0" dirty="0">
              <a:solidFill>
                <a:schemeClr val="tx1"/>
              </a:solidFill>
            </a:rPr>
            <a:t>Pitch</a:t>
          </a:r>
        </a:p>
      </dgm:t>
    </dgm:pt>
    <dgm:pt modelId="{688DA128-4B38-41A9-A885-DFCD78475ABF}" type="parTrans" cxnId="{8DFB4F43-99F2-4B53-8162-84C37EA8EAEC}">
      <dgm:prSet/>
      <dgm:spPr/>
      <dgm:t>
        <a:bodyPr/>
        <a:lstStyle/>
        <a:p>
          <a:endParaRPr lang="en-GB"/>
        </a:p>
      </dgm:t>
    </dgm:pt>
    <dgm:pt modelId="{A7464435-A3FB-4C02-B0DF-63A6C1770709}" type="sibTrans" cxnId="{8DFB4F43-99F2-4B53-8162-84C37EA8EAEC}">
      <dgm:prSet/>
      <dgm:spPr/>
      <dgm:t>
        <a:bodyPr/>
        <a:lstStyle/>
        <a:p>
          <a:endParaRPr lang="en-GB"/>
        </a:p>
      </dgm:t>
    </dgm:pt>
    <dgm:pt modelId="{A3707DC2-3274-4A80-8F82-68119A4AD902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100" b="1" i="0" baseline="0" dirty="0">
              <a:solidFill>
                <a:schemeClr val="tx1"/>
              </a:solidFill>
            </a:rPr>
            <a:t>Tempo</a:t>
          </a:r>
        </a:p>
      </dgm:t>
    </dgm:pt>
    <dgm:pt modelId="{D7668149-FADD-43D2-A8D9-C90C6AC8BB32}" type="parTrans" cxnId="{6936104A-FEBD-482B-8471-D088639F2533}">
      <dgm:prSet/>
      <dgm:spPr/>
      <dgm:t>
        <a:bodyPr/>
        <a:lstStyle/>
        <a:p>
          <a:endParaRPr lang="en-GB"/>
        </a:p>
      </dgm:t>
    </dgm:pt>
    <dgm:pt modelId="{0BF080CB-E7A1-4DA3-A402-20B9FE1FDA22}" type="sibTrans" cxnId="{6936104A-FEBD-482B-8471-D088639F2533}">
      <dgm:prSet/>
      <dgm:spPr/>
      <dgm:t>
        <a:bodyPr/>
        <a:lstStyle/>
        <a:p>
          <a:endParaRPr lang="en-GB"/>
        </a:p>
      </dgm:t>
    </dgm:pt>
    <dgm:pt modelId="{8AAD1959-355D-4F65-8E77-B8E49DD2941F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100" b="1" i="0" baseline="0" dirty="0">
              <a:solidFill>
                <a:schemeClr val="tx1"/>
              </a:solidFill>
            </a:rPr>
            <a:t>Melody</a:t>
          </a:r>
        </a:p>
      </dgm:t>
    </dgm:pt>
    <dgm:pt modelId="{F0ED45F8-3CDD-4B8A-BA72-419347A9F75E}" type="parTrans" cxnId="{15FA532C-66D1-47D6-A89C-129B9B63364C}">
      <dgm:prSet/>
      <dgm:spPr/>
      <dgm:t>
        <a:bodyPr/>
        <a:lstStyle/>
        <a:p>
          <a:endParaRPr lang="en-GB"/>
        </a:p>
      </dgm:t>
    </dgm:pt>
    <dgm:pt modelId="{A4A20EF7-8935-4B9C-917B-FFBBF60A6210}" type="sibTrans" cxnId="{15FA532C-66D1-47D6-A89C-129B9B63364C}">
      <dgm:prSet/>
      <dgm:spPr/>
      <dgm:t>
        <a:bodyPr/>
        <a:lstStyle/>
        <a:p>
          <a:endParaRPr lang="en-GB"/>
        </a:p>
      </dgm:t>
    </dgm:pt>
    <dgm:pt modelId="{072ABE50-8ABD-4954-8343-757988ACE23D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020" b="1" i="0" baseline="0" dirty="0">
              <a:solidFill>
                <a:schemeClr val="tx1"/>
              </a:solidFill>
            </a:rPr>
            <a:t>Harmony</a:t>
          </a:r>
        </a:p>
      </dgm:t>
    </dgm:pt>
    <dgm:pt modelId="{32DF657F-2C4F-4863-AFFA-CF9A4056EF7A}" type="parTrans" cxnId="{418558FD-2005-4430-9BCC-04E27BA9AF1D}">
      <dgm:prSet/>
      <dgm:spPr/>
      <dgm:t>
        <a:bodyPr/>
        <a:lstStyle/>
        <a:p>
          <a:endParaRPr lang="en-GB"/>
        </a:p>
      </dgm:t>
    </dgm:pt>
    <dgm:pt modelId="{09D1C48A-A1C3-4792-8329-4E320002F813}" type="sibTrans" cxnId="{418558FD-2005-4430-9BCC-04E27BA9AF1D}">
      <dgm:prSet/>
      <dgm:spPr/>
      <dgm:t>
        <a:bodyPr/>
        <a:lstStyle/>
        <a:p>
          <a:endParaRPr lang="en-GB"/>
        </a:p>
      </dgm:t>
    </dgm:pt>
    <dgm:pt modelId="{E3E2A65D-E405-4F75-B681-B7A4B72D89F6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100" b="1" i="0" baseline="0" dirty="0">
              <a:solidFill>
                <a:schemeClr val="tx1"/>
              </a:solidFill>
            </a:rPr>
            <a:t>Timbre</a:t>
          </a:r>
        </a:p>
      </dgm:t>
    </dgm:pt>
    <dgm:pt modelId="{5C1CF050-34BE-4AD5-8E52-F0820E1FA9D4}" type="parTrans" cxnId="{4F02DFE9-A835-4577-8B95-D2294FCBBB4F}">
      <dgm:prSet/>
      <dgm:spPr/>
      <dgm:t>
        <a:bodyPr/>
        <a:lstStyle/>
        <a:p>
          <a:endParaRPr lang="en-GB"/>
        </a:p>
      </dgm:t>
    </dgm:pt>
    <dgm:pt modelId="{C075F42A-D620-403F-9F86-FB7551C4812B}" type="sibTrans" cxnId="{4F02DFE9-A835-4577-8B95-D2294FCBBB4F}">
      <dgm:prSet/>
      <dgm:spPr/>
      <dgm:t>
        <a:bodyPr/>
        <a:lstStyle/>
        <a:p>
          <a:endParaRPr lang="en-GB"/>
        </a:p>
      </dgm:t>
    </dgm:pt>
    <dgm:pt modelId="{1018B61C-30F4-461A-B917-8B7275E62AB5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950" b="1" i="0" baseline="0" dirty="0">
              <a:solidFill>
                <a:schemeClr val="tx1"/>
              </a:solidFill>
            </a:rPr>
            <a:t>Dynamics</a:t>
          </a:r>
        </a:p>
      </dgm:t>
    </dgm:pt>
    <dgm:pt modelId="{5AB49EF2-369A-4FCC-93ED-D71F249EE6FB}" type="parTrans" cxnId="{251DE49D-A50D-4247-BF2E-C38545AAB7E7}">
      <dgm:prSet/>
      <dgm:spPr/>
      <dgm:t>
        <a:bodyPr/>
        <a:lstStyle/>
        <a:p>
          <a:endParaRPr lang="en-GB"/>
        </a:p>
      </dgm:t>
    </dgm:pt>
    <dgm:pt modelId="{51C6DD11-553C-4898-853A-6902F95208C7}" type="sibTrans" cxnId="{251DE49D-A50D-4247-BF2E-C38545AAB7E7}">
      <dgm:prSet/>
      <dgm:spPr/>
      <dgm:t>
        <a:bodyPr/>
        <a:lstStyle/>
        <a:p>
          <a:endParaRPr lang="en-GB"/>
        </a:p>
      </dgm:t>
    </dgm:pt>
    <dgm:pt modelId="{905F51C3-9045-410C-94B4-A04C95CD625F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100" b="1" i="0" baseline="0" dirty="0">
              <a:solidFill>
                <a:schemeClr val="tx1"/>
              </a:solidFill>
            </a:rPr>
            <a:t>Silence</a:t>
          </a:r>
        </a:p>
      </dgm:t>
    </dgm:pt>
    <dgm:pt modelId="{77AABABE-090D-40D6-B6D3-A837EC3A93B1}" type="parTrans" cxnId="{D9777C56-4764-4231-865C-B0028C83CDCB}">
      <dgm:prSet/>
      <dgm:spPr/>
      <dgm:t>
        <a:bodyPr/>
        <a:lstStyle/>
        <a:p>
          <a:endParaRPr lang="en-GB"/>
        </a:p>
      </dgm:t>
    </dgm:pt>
    <dgm:pt modelId="{C6ACFB11-9B4D-4129-AF78-970CF3D11CC1}" type="sibTrans" cxnId="{D9777C56-4764-4231-865C-B0028C83CDCB}">
      <dgm:prSet/>
      <dgm:spPr/>
      <dgm:t>
        <a:bodyPr/>
        <a:lstStyle/>
        <a:p>
          <a:endParaRPr lang="en-GB"/>
        </a:p>
      </dgm:t>
    </dgm:pt>
    <dgm:pt modelId="{6FE09944-9FC2-4BEC-8628-B990A57B7051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100" b="1" i="0" baseline="0" dirty="0">
              <a:solidFill>
                <a:schemeClr val="bg1">
                  <a:lumMod val="85000"/>
                </a:schemeClr>
              </a:solidFill>
            </a:rPr>
            <a:t>Duration</a:t>
          </a:r>
        </a:p>
      </dgm:t>
    </dgm:pt>
    <dgm:pt modelId="{BCB3F391-D5FC-40D2-9DB7-CD06F25DE9B4}" type="parTrans" cxnId="{E01ED571-A86F-4BDC-94B0-6CB295063169}">
      <dgm:prSet/>
      <dgm:spPr/>
      <dgm:t>
        <a:bodyPr/>
        <a:lstStyle/>
        <a:p>
          <a:endParaRPr lang="en-GB"/>
        </a:p>
      </dgm:t>
    </dgm:pt>
    <dgm:pt modelId="{29BFF129-28D1-4028-B8CB-654185469C0A}" type="sibTrans" cxnId="{E01ED571-A86F-4BDC-94B0-6CB295063169}">
      <dgm:prSet/>
      <dgm:spPr/>
      <dgm:t>
        <a:bodyPr/>
        <a:lstStyle/>
        <a:p>
          <a:endParaRPr lang="en-GB"/>
        </a:p>
      </dgm:t>
    </dgm:pt>
    <dgm:pt modelId="{B428AC05-6581-4D70-B917-57E7CF18D3F5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020" b="1" i="0" baseline="0" dirty="0">
              <a:solidFill>
                <a:schemeClr val="tx1"/>
              </a:solidFill>
            </a:rPr>
            <a:t>Structure</a:t>
          </a:r>
        </a:p>
      </dgm:t>
    </dgm:pt>
    <dgm:pt modelId="{79AD53B8-B6F4-41EB-96F6-78269DBC3615}" type="parTrans" cxnId="{F675C04D-10B7-44D0-A0CB-6A5108A49D44}">
      <dgm:prSet/>
      <dgm:spPr/>
      <dgm:t>
        <a:bodyPr/>
        <a:lstStyle/>
        <a:p>
          <a:endParaRPr lang="en-GB"/>
        </a:p>
      </dgm:t>
    </dgm:pt>
    <dgm:pt modelId="{3E92F3F1-DD71-4CA9-A945-462AFD6CFB58}" type="sibTrans" cxnId="{F675C04D-10B7-44D0-A0CB-6A5108A49D44}">
      <dgm:prSet/>
      <dgm:spPr/>
      <dgm:t>
        <a:bodyPr/>
        <a:lstStyle/>
        <a:p>
          <a:endParaRPr lang="en-GB"/>
        </a:p>
      </dgm:t>
    </dgm:pt>
    <dgm:pt modelId="{C5A7F08B-F8A1-4BFB-9FD1-DA74EC8089A3}">
      <dgm:prSet phldrT="[Text]" custT="1"/>
      <dgm:spPr>
        <a:solidFill>
          <a:srgbClr val="FFC000"/>
        </a:solidFill>
      </dgm:spPr>
      <dgm:t>
        <a:bodyPr/>
        <a:lstStyle/>
        <a:p>
          <a:r>
            <a:rPr lang="en-GB" sz="1100" b="1" i="0" baseline="0" dirty="0">
              <a:solidFill>
                <a:schemeClr val="tx1"/>
              </a:solidFill>
            </a:rPr>
            <a:t>Texture</a:t>
          </a:r>
        </a:p>
      </dgm:t>
    </dgm:pt>
    <dgm:pt modelId="{F614AE9F-7955-4CA5-88F5-17D3CBF8BD8C}" type="parTrans" cxnId="{9480A74B-E93A-45CB-B857-421B2B401365}">
      <dgm:prSet/>
      <dgm:spPr/>
      <dgm:t>
        <a:bodyPr/>
        <a:lstStyle/>
        <a:p>
          <a:endParaRPr lang="en-GB"/>
        </a:p>
      </dgm:t>
    </dgm:pt>
    <dgm:pt modelId="{7E696C4F-BD46-4286-A1B8-3D8000F37E25}" type="sibTrans" cxnId="{9480A74B-E93A-45CB-B857-421B2B401365}">
      <dgm:prSet/>
      <dgm:spPr/>
      <dgm:t>
        <a:bodyPr/>
        <a:lstStyle/>
        <a:p>
          <a:endParaRPr lang="en-GB"/>
        </a:p>
      </dgm:t>
    </dgm:pt>
    <dgm:pt modelId="{B30A105F-6552-43DF-8526-323B704B0E32}" type="pres">
      <dgm:prSet presAssocID="{4992EB83-8D0E-4293-9E05-8B9B5CA70EC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A0166D7-E744-4CE5-92B1-72E6F2209FF0}" type="pres">
      <dgm:prSet presAssocID="{456397C2-CFD3-462E-A125-8F3B7FC97315}" presName="centerShape" presStyleLbl="node0" presStyleIdx="0" presStyleCnt="1"/>
      <dgm:spPr/>
    </dgm:pt>
    <dgm:pt modelId="{17DCDFB2-E1B4-404F-A81B-EF83C4FFD4BB}" type="pres">
      <dgm:prSet presAssocID="{55EC18B8-1F92-42C9-B2DB-0C937E7827C7}" presName="Name9" presStyleLbl="parChTrans1D2" presStyleIdx="0" presStyleCnt="11"/>
      <dgm:spPr/>
    </dgm:pt>
    <dgm:pt modelId="{DD7C959E-2604-4B2B-812A-FECCF6B51D81}" type="pres">
      <dgm:prSet presAssocID="{55EC18B8-1F92-42C9-B2DB-0C937E7827C7}" presName="connTx" presStyleLbl="parChTrans1D2" presStyleIdx="0" presStyleCnt="11"/>
      <dgm:spPr/>
    </dgm:pt>
    <dgm:pt modelId="{0970B153-DE8B-4041-93F1-2F1CC1E262C9}" type="pres">
      <dgm:prSet presAssocID="{1894601C-A846-421E-8B56-ACD3F666655E}" presName="node" presStyleLbl="node1" presStyleIdx="0" presStyleCnt="11">
        <dgm:presLayoutVars>
          <dgm:bulletEnabled val="1"/>
        </dgm:presLayoutVars>
      </dgm:prSet>
      <dgm:spPr/>
    </dgm:pt>
    <dgm:pt modelId="{C35FA806-CB8E-4CF6-BCB0-6E03FF3FC2F6}" type="pres">
      <dgm:prSet presAssocID="{688DA128-4B38-41A9-A885-DFCD78475ABF}" presName="Name9" presStyleLbl="parChTrans1D2" presStyleIdx="1" presStyleCnt="11"/>
      <dgm:spPr/>
    </dgm:pt>
    <dgm:pt modelId="{D1DB8645-9FD1-4A9C-8B5E-345CBFE0D2DB}" type="pres">
      <dgm:prSet presAssocID="{688DA128-4B38-41A9-A885-DFCD78475ABF}" presName="connTx" presStyleLbl="parChTrans1D2" presStyleIdx="1" presStyleCnt="11"/>
      <dgm:spPr/>
    </dgm:pt>
    <dgm:pt modelId="{EC7B68AF-55BA-4019-9890-98903F55F43A}" type="pres">
      <dgm:prSet presAssocID="{C958DA80-C903-4DF6-ADB3-7E075FEA0499}" presName="node" presStyleLbl="node1" presStyleIdx="1" presStyleCnt="11">
        <dgm:presLayoutVars>
          <dgm:bulletEnabled val="1"/>
        </dgm:presLayoutVars>
      </dgm:prSet>
      <dgm:spPr/>
    </dgm:pt>
    <dgm:pt modelId="{7EE02173-4071-4B9E-A754-8444254705F5}" type="pres">
      <dgm:prSet presAssocID="{D7668149-FADD-43D2-A8D9-C90C6AC8BB32}" presName="Name9" presStyleLbl="parChTrans1D2" presStyleIdx="2" presStyleCnt="11"/>
      <dgm:spPr/>
    </dgm:pt>
    <dgm:pt modelId="{1054AB93-B437-4D8E-A189-399C7752F6D7}" type="pres">
      <dgm:prSet presAssocID="{D7668149-FADD-43D2-A8D9-C90C6AC8BB32}" presName="connTx" presStyleLbl="parChTrans1D2" presStyleIdx="2" presStyleCnt="11"/>
      <dgm:spPr/>
    </dgm:pt>
    <dgm:pt modelId="{FFFF2190-2EA5-468E-A0D3-3DC57D010668}" type="pres">
      <dgm:prSet presAssocID="{A3707DC2-3274-4A80-8F82-68119A4AD902}" presName="node" presStyleLbl="node1" presStyleIdx="2" presStyleCnt="11">
        <dgm:presLayoutVars>
          <dgm:bulletEnabled val="1"/>
        </dgm:presLayoutVars>
      </dgm:prSet>
      <dgm:spPr/>
    </dgm:pt>
    <dgm:pt modelId="{B3BEA1AC-313A-49D0-AD68-857783B6A33B}" type="pres">
      <dgm:prSet presAssocID="{F0ED45F8-3CDD-4B8A-BA72-419347A9F75E}" presName="Name9" presStyleLbl="parChTrans1D2" presStyleIdx="3" presStyleCnt="11"/>
      <dgm:spPr/>
    </dgm:pt>
    <dgm:pt modelId="{22A9180E-4644-4E37-80A1-AC49B36559BB}" type="pres">
      <dgm:prSet presAssocID="{F0ED45F8-3CDD-4B8A-BA72-419347A9F75E}" presName="connTx" presStyleLbl="parChTrans1D2" presStyleIdx="3" presStyleCnt="11"/>
      <dgm:spPr/>
    </dgm:pt>
    <dgm:pt modelId="{20C96566-FF71-4B9E-A8AE-73671A60A668}" type="pres">
      <dgm:prSet presAssocID="{8AAD1959-355D-4F65-8E77-B8E49DD2941F}" presName="node" presStyleLbl="node1" presStyleIdx="3" presStyleCnt="11">
        <dgm:presLayoutVars>
          <dgm:bulletEnabled val="1"/>
        </dgm:presLayoutVars>
      </dgm:prSet>
      <dgm:spPr/>
    </dgm:pt>
    <dgm:pt modelId="{AC96DBDE-FE70-41EE-AE45-68099B5535A8}" type="pres">
      <dgm:prSet presAssocID="{32DF657F-2C4F-4863-AFFA-CF9A4056EF7A}" presName="Name9" presStyleLbl="parChTrans1D2" presStyleIdx="4" presStyleCnt="11"/>
      <dgm:spPr/>
    </dgm:pt>
    <dgm:pt modelId="{4EBC4F11-9C32-4102-864C-9FD6310B19BE}" type="pres">
      <dgm:prSet presAssocID="{32DF657F-2C4F-4863-AFFA-CF9A4056EF7A}" presName="connTx" presStyleLbl="parChTrans1D2" presStyleIdx="4" presStyleCnt="11"/>
      <dgm:spPr/>
    </dgm:pt>
    <dgm:pt modelId="{455E7634-3F1E-4BA6-BBAE-EA7EDF2B097F}" type="pres">
      <dgm:prSet presAssocID="{072ABE50-8ABD-4954-8343-757988ACE23D}" presName="node" presStyleLbl="node1" presStyleIdx="4" presStyleCnt="11">
        <dgm:presLayoutVars>
          <dgm:bulletEnabled val="1"/>
        </dgm:presLayoutVars>
      </dgm:prSet>
      <dgm:spPr/>
    </dgm:pt>
    <dgm:pt modelId="{AADAF73F-C309-4948-B043-1138D8D10809}" type="pres">
      <dgm:prSet presAssocID="{5C1CF050-34BE-4AD5-8E52-F0820E1FA9D4}" presName="Name9" presStyleLbl="parChTrans1D2" presStyleIdx="5" presStyleCnt="11"/>
      <dgm:spPr/>
    </dgm:pt>
    <dgm:pt modelId="{5CE0F9F6-EC4D-4633-BC72-BBAD14D1C2DC}" type="pres">
      <dgm:prSet presAssocID="{5C1CF050-34BE-4AD5-8E52-F0820E1FA9D4}" presName="connTx" presStyleLbl="parChTrans1D2" presStyleIdx="5" presStyleCnt="11"/>
      <dgm:spPr/>
    </dgm:pt>
    <dgm:pt modelId="{67FDB869-1032-4475-99B2-5C024F8B04D2}" type="pres">
      <dgm:prSet presAssocID="{E3E2A65D-E405-4F75-B681-B7A4B72D89F6}" presName="node" presStyleLbl="node1" presStyleIdx="5" presStyleCnt="11">
        <dgm:presLayoutVars>
          <dgm:bulletEnabled val="1"/>
        </dgm:presLayoutVars>
      </dgm:prSet>
      <dgm:spPr/>
    </dgm:pt>
    <dgm:pt modelId="{CCCAC121-3839-4658-BD33-82CE8FAE6D7B}" type="pres">
      <dgm:prSet presAssocID="{5AB49EF2-369A-4FCC-93ED-D71F249EE6FB}" presName="Name9" presStyleLbl="parChTrans1D2" presStyleIdx="6" presStyleCnt="11"/>
      <dgm:spPr/>
    </dgm:pt>
    <dgm:pt modelId="{C005C3D1-6E3E-4CFA-9DEC-05D7BA43CB0B}" type="pres">
      <dgm:prSet presAssocID="{5AB49EF2-369A-4FCC-93ED-D71F249EE6FB}" presName="connTx" presStyleLbl="parChTrans1D2" presStyleIdx="6" presStyleCnt="11"/>
      <dgm:spPr/>
    </dgm:pt>
    <dgm:pt modelId="{388A2176-B864-4C06-AA84-8E51D4486651}" type="pres">
      <dgm:prSet presAssocID="{1018B61C-30F4-461A-B917-8B7275E62AB5}" presName="node" presStyleLbl="node1" presStyleIdx="6" presStyleCnt="11">
        <dgm:presLayoutVars>
          <dgm:bulletEnabled val="1"/>
        </dgm:presLayoutVars>
      </dgm:prSet>
      <dgm:spPr/>
    </dgm:pt>
    <dgm:pt modelId="{407AC607-D389-46C0-9090-C5417FDC8C5E}" type="pres">
      <dgm:prSet presAssocID="{77AABABE-090D-40D6-B6D3-A837EC3A93B1}" presName="Name9" presStyleLbl="parChTrans1D2" presStyleIdx="7" presStyleCnt="11"/>
      <dgm:spPr/>
    </dgm:pt>
    <dgm:pt modelId="{A1AFA3E3-A502-4527-A7A4-CEDECF69574A}" type="pres">
      <dgm:prSet presAssocID="{77AABABE-090D-40D6-B6D3-A837EC3A93B1}" presName="connTx" presStyleLbl="parChTrans1D2" presStyleIdx="7" presStyleCnt="11"/>
      <dgm:spPr/>
    </dgm:pt>
    <dgm:pt modelId="{8ADF9A6D-7D53-42BD-A6A5-906C7CA097AA}" type="pres">
      <dgm:prSet presAssocID="{905F51C3-9045-410C-94B4-A04C95CD625F}" presName="node" presStyleLbl="node1" presStyleIdx="7" presStyleCnt="11">
        <dgm:presLayoutVars>
          <dgm:bulletEnabled val="1"/>
        </dgm:presLayoutVars>
      </dgm:prSet>
      <dgm:spPr/>
    </dgm:pt>
    <dgm:pt modelId="{24EF8C78-A1E3-4AC7-8898-4CD6D3361588}" type="pres">
      <dgm:prSet presAssocID="{BCB3F391-D5FC-40D2-9DB7-CD06F25DE9B4}" presName="Name9" presStyleLbl="parChTrans1D2" presStyleIdx="8" presStyleCnt="11"/>
      <dgm:spPr/>
    </dgm:pt>
    <dgm:pt modelId="{1C18D132-E7CF-490A-827E-639F3472340B}" type="pres">
      <dgm:prSet presAssocID="{BCB3F391-D5FC-40D2-9DB7-CD06F25DE9B4}" presName="connTx" presStyleLbl="parChTrans1D2" presStyleIdx="8" presStyleCnt="11"/>
      <dgm:spPr/>
    </dgm:pt>
    <dgm:pt modelId="{506220E4-F9AD-4CDE-AC31-50A6857B77F2}" type="pres">
      <dgm:prSet presAssocID="{6FE09944-9FC2-4BEC-8628-B990A57B7051}" presName="node" presStyleLbl="node1" presStyleIdx="8" presStyleCnt="11">
        <dgm:presLayoutVars>
          <dgm:bulletEnabled val="1"/>
        </dgm:presLayoutVars>
      </dgm:prSet>
      <dgm:spPr/>
    </dgm:pt>
    <dgm:pt modelId="{B063B72E-9981-4015-9B5B-833668B4B301}" type="pres">
      <dgm:prSet presAssocID="{79AD53B8-B6F4-41EB-96F6-78269DBC3615}" presName="Name9" presStyleLbl="parChTrans1D2" presStyleIdx="9" presStyleCnt="11"/>
      <dgm:spPr/>
    </dgm:pt>
    <dgm:pt modelId="{20F1F439-B2DD-4512-A4C5-4D5999391626}" type="pres">
      <dgm:prSet presAssocID="{79AD53B8-B6F4-41EB-96F6-78269DBC3615}" presName="connTx" presStyleLbl="parChTrans1D2" presStyleIdx="9" presStyleCnt="11"/>
      <dgm:spPr/>
    </dgm:pt>
    <dgm:pt modelId="{AEE81A68-A25E-41D6-A781-7285BDB435B7}" type="pres">
      <dgm:prSet presAssocID="{B428AC05-6581-4D70-B917-57E7CF18D3F5}" presName="node" presStyleLbl="node1" presStyleIdx="9" presStyleCnt="11">
        <dgm:presLayoutVars>
          <dgm:bulletEnabled val="1"/>
        </dgm:presLayoutVars>
      </dgm:prSet>
      <dgm:spPr/>
    </dgm:pt>
    <dgm:pt modelId="{1383DD1E-C173-4626-8766-E1A70C6B7AA9}" type="pres">
      <dgm:prSet presAssocID="{F614AE9F-7955-4CA5-88F5-17D3CBF8BD8C}" presName="Name9" presStyleLbl="parChTrans1D2" presStyleIdx="10" presStyleCnt="11"/>
      <dgm:spPr/>
    </dgm:pt>
    <dgm:pt modelId="{90F156B1-DDA6-444A-934F-0E41CF83FA8E}" type="pres">
      <dgm:prSet presAssocID="{F614AE9F-7955-4CA5-88F5-17D3CBF8BD8C}" presName="connTx" presStyleLbl="parChTrans1D2" presStyleIdx="10" presStyleCnt="11"/>
      <dgm:spPr/>
    </dgm:pt>
    <dgm:pt modelId="{07DB3E84-9464-4F57-8C15-3AC5B54EB6DC}" type="pres">
      <dgm:prSet presAssocID="{C5A7F08B-F8A1-4BFB-9FD1-DA74EC8089A3}" presName="node" presStyleLbl="node1" presStyleIdx="10" presStyleCnt="11">
        <dgm:presLayoutVars>
          <dgm:bulletEnabled val="1"/>
        </dgm:presLayoutVars>
      </dgm:prSet>
      <dgm:spPr/>
    </dgm:pt>
  </dgm:ptLst>
  <dgm:cxnLst>
    <dgm:cxn modelId="{2826D306-784F-4601-B6E3-F230AAEEE492}" type="presOf" srcId="{E3E2A65D-E405-4F75-B681-B7A4B72D89F6}" destId="{67FDB869-1032-4475-99B2-5C024F8B04D2}" srcOrd="0" destOrd="0" presId="urn:microsoft.com/office/officeart/2005/8/layout/radial1"/>
    <dgm:cxn modelId="{CF0EDD0B-F7E2-4551-981E-3646B39EE7F6}" type="presOf" srcId="{55EC18B8-1F92-42C9-B2DB-0C937E7827C7}" destId="{DD7C959E-2604-4B2B-812A-FECCF6B51D81}" srcOrd="1" destOrd="0" presId="urn:microsoft.com/office/officeart/2005/8/layout/radial1"/>
    <dgm:cxn modelId="{E5C4CC19-BE5F-4AB8-9B47-35AF26A118A1}" type="presOf" srcId="{456397C2-CFD3-462E-A125-8F3B7FC97315}" destId="{DA0166D7-E744-4CE5-92B1-72E6F2209FF0}" srcOrd="0" destOrd="0" presId="urn:microsoft.com/office/officeart/2005/8/layout/radial1"/>
    <dgm:cxn modelId="{E3BC2921-7543-4AB4-A2A8-EB4D42E9D07B}" type="presOf" srcId="{55EC18B8-1F92-42C9-B2DB-0C937E7827C7}" destId="{17DCDFB2-E1B4-404F-A81B-EF83C4FFD4BB}" srcOrd="0" destOrd="0" presId="urn:microsoft.com/office/officeart/2005/8/layout/radial1"/>
    <dgm:cxn modelId="{79FC1022-3DCC-437B-82AE-209FA8E88B5C}" type="presOf" srcId="{C5A7F08B-F8A1-4BFB-9FD1-DA74EC8089A3}" destId="{07DB3E84-9464-4F57-8C15-3AC5B54EB6DC}" srcOrd="0" destOrd="0" presId="urn:microsoft.com/office/officeart/2005/8/layout/radial1"/>
    <dgm:cxn modelId="{4E30322B-43ED-4C0A-A59F-4FAD942143CB}" type="presOf" srcId="{F0ED45F8-3CDD-4B8A-BA72-419347A9F75E}" destId="{22A9180E-4644-4E37-80A1-AC49B36559BB}" srcOrd="1" destOrd="0" presId="urn:microsoft.com/office/officeart/2005/8/layout/radial1"/>
    <dgm:cxn modelId="{15FA532C-66D1-47D6-A89C-129B9B63364C}" srcId="{456397C2-CFD3-462E-A125-8F3B7FC97315}" destId="{8AAD1959-355D-4F65-8E77-B8E49DD2941F}" srcOrd="3" destOrd="0" parTransId="{F0ED45F8-3CDD-4B8A-BA72-419347A9F75E}" sibTransId="{A4A20EF7-8935-4B9C-917B-FFBBF60A6210}"/>
    <dgm:cxn modelId="{D197962C-8DFB-46A2-91F2-CC3DEC8C3603}" type="presOf" srcId="{072ABE50-8ABD-4954-8343-757988ACE23D}" destId="{455E7634-3F1E-4BA6-BBAE-EA7EDF2B097F}" srcOrd="0" destOrd="0" presId="urn:microsoft.com/office/officeart/2005/8/layout/radial1"/>
    <dgm:cxn modelId="{A3949631-E1C0-4C51-8811-C1CEDCFC89D4}" type="presOf" srcId="{F614AE9F-7955-4CA5-88F5-17D3CBF8BD8C}" destId="{1383DD1E-C173-4626-8766-E1A70C6B7AA9}" srcOrd="0" destOrd="0" presId="urn:microsoft.com/office/officeart/2005/8/layout/radial1"/>
    <dgm:cxn modelId="{2947A134-4C42-4729-8B72-2F55246357FD}" type="presOf" srcId="{79AD53B8-B6F4-41EB-96F6-78269DBC3615}" destId="{20F1F439-B2DD-4512-A4C5-4D5999391626}" srcOrd="1" destOrd="0" presId="urn:microsoft.com/office/officeart/2005/8/layout/radial1"/>
    <dgm:cxn modelId="{B5937738-5D01-4932-8320-6FDD160E2302}" type="presOf" srcId="{D7668149-FADD-43D2-A8D9-C90C6AC8BB32}" destId="{7EE02173-4071-4B9E-A754-8444254705F5}" srcOrd="0" destOrd="0" presId="urn:microsoft.com/office/officeart/2005/8/layout/radial1"/>
    <dgm:cxn modelId="{049DD939-71B7-40FA-B47A-E090F00C143A}" type="presOf" srcId="{C958DA80-C903-4DF6-ADB3-7E075FEA0499}" destId="{EC7B68AF-55BA-4019-9890-98903F55F43A}" srcOrd="0" destOrd="0" presId="urn:microsoft.com/office/officeart/2005/8/layout/radial1"/>
    <dgm:cxn modelId="{1E2B5C3A-6A35-43D5-906D-3C38B0017A67}" type="presOf" srcId="{BCB3F391-D5FC-40D2-9DB7-CD06F25DE9B4}" destId="{1C18D132-E7CF-490A-827E-639F3472340B}" srcOrd="1" destOrd="0" presId="urn:microsoft.com/office/officeart/2005/8/layout/radial1"/>
    <dgm:cxn modelId="{D12C4440-C010-49A9-A3C0-59ABBA73B03F}" type="presOf" srcId="{5C1CF050-34BE-4AD5-8E52-F0820E1FA9D4}" destId="{5CE0F9F6-EC4D-4633-BC72-BBAD14D1C2DC}" srcOrd="1" destOrd="0" presId="urn:microsoft.com/office/officeart/2005/8/layout/radial1"/>
    <dgm:cxn modelId="{5D9FA15C-C08C-4B1F-B987-989B4328161B}" type="presOf" srcId="{4992EB83-8D0E-4293-9E05-8B9B5CA70EC1}" destId="{B30A105F-6552-43DF-8526-323B704B0E32}" srcOrd="0" destOrd="0" presId="urn:microsoft.com/office/officeart/2005/8/layout/radial1"/>
    <dgm:cxn modelId="{A339EF62-2E2E-4FA4-BC05-4F072B530DAB}" type="presOf" srcId="{77AABABE-090D-40D6-B6D3-A837EC3A93B1}" destId="{407AC607-D389-46C0-9090-C5417FDC8C5E}" srcOrd="0" destOrd="0" presId="urn:microsoft.com/office/officeart/2005/8/layout/radial1"/>
    <dgm:cxn modelId="{8DFB4F43-99F2-4B53-8162-84C37EA8EAEC}" srcId="{456397C2-CFD3-462E-A125-8F3B7FC97315}" destId="{C958DA80-C903-4DF6-ADB3-7E075FEA0499}" srcOrd="1" destOrd="0" parTransId="{688DA128-4B38-41A9-A885-DFCD78475ABF}" sibTransId="{A7464435-A3FB-4C02-B0DF-63A6C1770709}"/>
    <dgm:cxn modelId="{2274A069-B35F-4563-A938-C71F60B3124C}" srcId="{4992EB83-8D0E-4293-9E05-8B9B5CA70EC1}" destId="{456397C2-CFD3-462E-A125-8F3B7FC97315}" srcOrd="0" destOrd="0" parTransId="{A24917B1-83DA-418D-B076-8FB6E2043C89}" sibTransId="{EA075169-0C48-4C99-88F6-C9379E211C9E}"/>
    <dgm:cxn modelId="{6936104A-FEBD-482B-8471-D088639F2533}" srcId="{456397C2-CFD3-462E-A125-8F3B7FC97315}" destId="{A3707DC2-3274-4A80-8F82-68119A4AD902}" srcOrd="2" destOrd="0" parTransId="{D7668149-FADD-43D2-A8D9-C90C6AC8BB32}" sibTransId="{0BF080CB-E7A1-4DA3-A402-20B9FE1FDA22}"/>
    <dgm:cxn modelId="{9480A74B-E93A-45CB-B857-421B2B401365}" srcId="{456397C2-CFD3-462E-A125-8F3B7FC97315}" destId="{C5A7F08B-F8A1-4BFB-9FD1-DA74EC8089A3}" srcOrd="10" destOrd="0" parTransId="{F614AE9F-7955-4CA5-88F5-17D3CBF8BD8C}" sibTransId="{7E696C4F-BD46-4286-A1B8-3D8000F37E25}"/>
    <dgm:cxn modelId="{F675C04D-10B7-44D0-A0CB-6A5108A49D44}" srcId="{456397C2-CFD3-462E-A125-8F3B7FC97315}" destId="{B428AC05-6581-4D70-B917-57E7CF18D3F5}" srcOrd="9" destOrd="0" parTransId="{79AD53B8-B6F4-41EB-96F6-78269DBC3615}" sibTransId="{3E92F3F1-DD71-4CA9-A945-462AFD6CFB58}"/>
    <dgm:cxn modelId="{2CFCF06D-1D11-4CB9-8F1E-DB21540A576E}" type="presOf" srcId="{1894601C-A846-421E-8B56-ACD3F666655E}" destId="{0970B153-DE8B-4041-93F1-2F1CC1E262C9}" srcOrd="0" destOrd="0" presId="urn:microsoft.com/office/officeart/2005/8/layout/radial1"/>
    <dgm:cxn modelId="{D350CE50-E3A2-4074-AD84-A31675558075}" type="presOf" srcId="{1018B61C-30F4-461A-B917-8B7275E62AB5}" destId="{388A2176-B864-4C06-AA84-8E51D4486651}" srcOrd="0" destOrd="0" presId="urn:microsoft.com/office/officeart/2005/8/layout/radial1"/>
    <dgm:cxn modelId="{E01ED571-A86F-4BDC-94B0-6CB295063169}" srcId="{456397C2-CFD3-462E-A125-8F3B7FC97315}" destId="{6FE09944-9FC2-4BEC-8628-B990A57B7051}" srcOrd="8" destOrd="0" parTransId="{BCB3F391-D5FC-40D2-9DB7-CD06F25DE9B4}" sibTransId="{29BFF129-28D1-4028-B8CB-654185469C0A}"/>
    <dgm:cxn modelId="{F11DFB54-DB22-4083-9F43-546B0EA984D2}" type="presOf" srcId="{D7668149-FADD-43D2-A8D9-C90C6AC8BB32}" destId="{1054AB93-B437-4D8E-A189-399C7752F6D7}" srcOrd="1" destOrd="0" presId="urn:microsoft.com/office/officeart/2005/8/layout/radial1"/>
    <dgm:cxn modelId="{D9777C56-4764-4231-865C-B0028C83CDCB}" srcId="{456397C2-CFD3-462E-A125-8F3B7FC97315}" destId="{905F51C3-9045-410C-94B4-A04C95CD625F}" srcOrd="7" destOrd="0" parTransId="{77AABABE-090D-40D6-B6D3-A837EC3A93B1}" sibTransId="{C6ACFB11-9B4D-4129-AF78-970CF3D11CC1}"/>
    <dgm:cxn modelId="{9FA21E79-3DE8-4DD8-AF85-B38A421F5E23}" type="presOf" srcId="{77AABABE-090D-40D6-B6D3-A837EC3A93B1}" destId="{A1AFA3E3-A502-4527-A7A4-CEDECF69574A}" srcOrd="1" destOrd="0" presId="urn:microsoft.com/office/officeart/2005/8/layout/radial1"/>
    <dgm:cxn modelId="{840BDD86-FFE5-4D52-A18C-8BEAA687408C}" type="presOf" srcId="{6FE09944-9FC2-4BEC-8628-B990A57B7051}" destId="{506220E4-F9AD-4CDE-AC31-50A6857B77F2}" srcOrd="0" destOrd="0" presId="urn:microsoft.com/office/officeart/2005/8/layout/radial1"/>
    <dgm:cxn modelId="{8D13A487-5C91-4EC4-BDC9-740979001159}" type="presOf" srcId="{A3707DC2-3274-4A80-8F82-68119A4AD902}" destId="{FFFF2190-2EA5-468E-A0D3-3DC57D010668}" srcOrd="0" destOrd="0" presId="urn:microsoft.com/office/officeart/2005/8/layout/radial1"/>
    <dgm:cxn modelId="{4681BE92-941F-4E81-A2A0-826D8425CD82}" type="presOf" srcId="{F614AE9F-7955-4CA5-88F5-17D3CBF8BD8C}" destId="{90F156B1-DDA6-444A-934F-0E41CF83FA8E}" srcOrd="1" destOrd="0" presId="urn:microsoft.com/office/officeart/2005/8/layout/radial1"/>
    <dgm:cxn modelId="{54DB2594-3BEE-4BF0-AF3E-A28A63772495}" type="presOf" srcId="{B428AC05-6581-4D70-B917-57E7CF18D3F5}" destId="{AEE81A68-A25E-41D6-A781-7285BDB435B7}" srcOrd="0" destOrd="0" presId="urn:microsoft.com/office/officeart/2005/8/layout/radial1"/>
    <dgm:cxn modelId="{CECB3A96-3AAC-4F4B-B277-82DB539944CD}" type="presOf" srcId="{688DA128-4B38-41A9-A885-DFCD78475ABF}" destId="{C35FA806-CB8E-4CF6-BCB0-6E03FF3FC2F6}" srcOrd="0" destOrd="0" presId="urn:microsoft.com/office/officeart/2005/8/layout/radial1"/>
    <dgm:cxn modelId="{55B91899-F541-482B-A9ED-B6B15A7E826A}" type="presOf" srcId="{79AD53B8-B6F4-41EB-96F6-78269DBC3615}" destId="{B063B72E-9981-4015-9B5B-833668B4B301}" srcOrd="0" destOrd="0" presId="urn:microsoft.com/office/officeart/2005/8/layout/radial1"/>
    <dgm:cxn modelId="{FD20B09C-9BBB-47AE-9423-0DB20A701208}" type="presOf" srcId="{BCB3F391-D5FC-40D2-9DB7-CD06F25DE9B4}" destId="{24EF8C78-A1E3-4AC7-8898-4CD6D3361588}" srcOrd="0" destOrd="0" presId="urn:microsoft.com/office/officeart/2005/8/layout/radial1"/>
    <dgm:cxn modelId="{251DE49D-A50D-4247-BF2E-C38545AAB7E7}" srcId="{456397C2-CFD3-462E-A125-8F3B7FC97315}" destId="{1018B61C-30F4-461A-B917-8B7275E62AB5}" srcOrd="6" destOrd="0" parTransId="{5AB49EF2-369A-4FCC-93ED-D71F249EE6FB}" sibTransId="{51C6DD11-553C-4898-853A-6902F95208C7}"/>
    <dgm:cxn modelId="{6E6D74A0-F0AE-49A2-B4BB-13A2B3B58167}" type="presOf" srcId="{5C1CF050-34BE-4AD5-8E52-F0820E1FA9D4}" destId="{AADAF73F-C309-4948-B043-1138D8D10809}" srcOrd="0" destOrd="0" presId="urn:microsoft.com/office/officeart/2005/8/layout/radial1"/>
    <dgm:cxn modelId="{4DBB8BA4-16BF-4E72-B11B-800D5A37F321}" srcId="{456397C2-CFD3-462E-A125-8F3B7FC97315}" destId="{1894601C-A846-421E-8B56-ACD3F666655E}" srcOrd="0" destOrd="0" parTransId="{55EC18B8-1F92-42C9-B2DB-0C937E7827C7}" sibTransId="{31F471BB-146A-4934-ADB0-DB11A54C18EB}"/>
    <dgm:cxn modelId="{210A75A5-7C7F-4F19-99C9-3C567C1EEABF}" type="presOf" srcId="{905F51C3-9045-410C-94B4-A04C95CD625F}" destId="{8ADF9A6D-7D53-42BD-A6A5-906C7CA097AA}" srcOrd="0" destOrd="0" presId="urn:microsoft.com/office/officeart/2005/8/layout/radial1"/>
    <dgm:cxn modelId="{CC918BAE-0FBC-44B6-8BA8-7AEC77025F36}" type="presOf" srcId="{F0ED45F8-3CDD-4B8A-BA72-419347A9F75E}" destId="{B3BEA1AC-313A-49D0-AD68-857783B6A33B}" srcOrd="0" destOrd="0" presId="urn:microsoft.com/office/officeart/2005/8/layout/radial1"/>
    <dgm:cxn modelId="{5D2003B7-1DD2-4AF7-82A5-E8DB75887FB8}" type="presOf" srcId="{5AB49EF2-369A-4FCC-93ED-D71F249EE6FB}" destId="{C005C3D1-6E3E-4CFA-9DEC-05D7BA43CB0B}" srcOrd="1" destOrd="0" presId="urn:microsoft.com/office/officeart/2005/8/layout/radial1"/>
    <dgm:cxn modelId="{08FBAED3-9529-4B84-A2CC-9901F0BEEB2A}" type="presOf" srcId="{32DF657F-2C4F-4863-AFFA-CF9A4056EF7A}" destId="{4EBC4F11-9C32-4102-864C-9FD6310B19BE}" srcOrd="1" destOrd="0" presId="urn:microsoft.com/office/officeart/2005/8/layout/radial1"/>
    <dgm:cxn modelId="{CF8D7DD7-C572-404C-A698-510BA4B7E77A}" type="presOf" srcId="{5AB49EF2-369A-4FCC-93ED-D71F249EE6FB}" destId="{CCCAC121-3839-4658-BD33-82CE8FAE6D7B}" srcOrd="0" destOrd="0" presId="urn:microsoft.com/office/officeart/2005/8/layout/radial1"/>
    <dgm:cxn modelId="{4F02DFE9-A835-4577-8B95-D2294FCBBB4F}" srcId="{456397C2-CFD3-462E-A125-8F3B7FC97315}" destId="{E3E2A65D-E405-4F75-B681-B7A4B72D89F6}" srcOrd="5" destOrd="0" parTransId="{5C1CF050-34BE-4AD5-8E52-F0820E1FA9D4}" sibTransId="{C075F42A-D620-403F-9F86-FB7551C4812B}"/>
    <dgm:cxn modelId="{CB7746EF-5A77-4678-B439-8866C923B432}" type="presOf" srcId="{688DA128-4B38-41A9-A885-DFCD78475ABF}" destId="{D1DB8645-9FD1-4A9C-8B5E-345CBFE0D2DB}" srcOrd="1" destOrd="0" presId="urn:microsoft.com/office/officeart/2005/8/layout/radial1"/>
    <dgm:cxn modelId="{892386FA-81D4-47F9-B76E-74884C2AA512}" type="presOf" srcId="{8AAD1959-355D-4F65-8E77-B8E49DD2941F}" destId="{20C96566-FF71-4B9E-A8AE-73671A60A668}" srcOrd="0" destOrd="0" presId="urn:microsoft.com/office/officeart/2005/8/layout/radial1"/>
    <dgm:cxn modelId="{418558FD-2005-4430-9BCC-04E27BA9AF1D}" srcId="{456397C2-CFD3-462E-A125-8F3B7FC97315}" destId="{072ABE50-8ABD-4954-8343-757988ACE23D}" srcOrd="4" destOrd="0" parTransId="{32DF657F-2C4F-4863-AFFA-CF9A4056EF7A}" sibTransId="{09D1C48A-A1C3-4792-8329-4E320002F813}"/>
    <dgm:cxn modelId="{B53D88FD-F723-426B-A751-97CB90D1D9FF}" type="presOf" srcId="{32DF657F-2C4F-4863-AFFA-CF9A4056EF7A}" destId="{AC96DBDE-FE70-41EE-AE45-68099B5535A8}" srcOrd="0" destOrd="0" presId="urn:microsoft.com/office/officeart/2005/8/layout/radial1"/>
    <dgm:cxn modelId="{C8E535EC-F184-4CC8-82D5-20F6EB0374EC}" type="presParOf" srcId="{B30A105F-6552-43DF-8526-323B704B0E32}" destId="{DA0166D7-E744-4CE5-92B1-72E6F2209FF0}" srcOrd="0" destOrd="0" presId="urn:microsoft.com/office/officeart/2005/8/layout/radial1"/>
    <dgm:cxn modelId="{807C72EB-2846-40EF-A407-C6EBE296B7E4}" type="presParOf" srcId="{B30A105F-6552-43DF-8526-323B704B0E32}" destId="{17DCDFB2-E1B4-404F-A81B-EF83C4FFD4BB}" srcOrd="1" destOrd="0" presId="urn:microsoft.com/office/officeart/2005/8/layout/radial1"/>
    <dgm:cxn modelId="{D6E38911-5FD3-4ED6-8366-F61CC893E03A}" type="presParOf" srcId="{17DCDFB2-E1B4-404F-A81B-EF83C4FFD4BB}" destId="{DD7C959E-2604-4B2B-812A-FECCF6B51D81}" srcOrd="0" destOrd="0" presId="urn:microsoft.com/office/officeart/2005/8/layout/radial1"/>
    <dgm:cxn modelId="{CC3A8C3F-02F7-45BE-BBEC-9B702F88A2AB}" type="presParOf" srcId="{B30A105F-6552-43DF-8526-323B704B0E32}" destId="{0970B153-DE8B-4041-93F1-2F1CC1E262C9}" srcOrd="2" destOrd="0" presId="urn:microsoft.com/office/officeart/2005/8/layout/radial1"/>
    <dgm:cxn modelId="{75390A97-9447-4B2A-96B7-069D5DBF53A4}" type="presParOf" srcId="{B30A105F-6552-43DF-8526-323B704B0E32}" destId="{C35FA806-CB8E-4CF6-BCB0-6E03FF3FC2F6}" srcOrd="3" destOrd="0" presId="urn:microsoft.com/office/officeart/2005/8/layout/radial1"/>
    <dgm:cxn modelId="{9DAC3F6C-9ADD-4F8B-9B60-6787CA19F1DD}" type="presParOf" srcId="{C35FA806-CB8E-4CF6-BCB0-6E03FF3FC2F6}" destId="{D1DB8645-9FD1-4A9C-8B5E-345CBFE0D2DB}" srcOrd="0" destOrd="0" presId="urn:microsoft.com/office/officeart/2005/8/layout/radial1"/>
    <dgm:cxn modelId="{72EBCA5D-8214-4807-8B01-B801062A3C32}" type="presParOf" srcId="{B30A105F-6552-43DF-8526-323B704B0E32}" destId="{EC7B68AF-55BA-4019-9890-98903F55F43A}" srcOrd="4" destOrd="0" presId="urn:microsoft.com/office/officeart/2005/8/layout/radial1"/>
    <dgm:cxn modelId="{2D34BF9C-9446-425E-B33C-B9752914BE27}" type="presParOf" srcId="{B30A105F-6552-43DF-8526-323B704B0E32}" destId="{7EE02173-4071-4B9E-A754-8444254705F5}" srcOrd="5" destOrd="0" presId="urn:microsoft.com/office/officeart/2005/8/layout/radial1"/>
    <dgm:cxn modelId="{26DFA218-3E72-4F40-A81D-E034D8D02BA5}" type="presParOf" srcId="{7EE02173-4071-4B9E-A754-8444254705F5}" destId="{1054AB93-B437-4D8E-A189-399C7752F6D7}" srcOrd="0" destOrd="0" presId="urn:microsoft.com/office/officeart/2005/8/layout/radial1"/>
    <dgm:cxn modelId="{A24726ED-9AE0-4B0D-841E-2A4914862A79}" type="presParOf" srcId="{B30A105F-6552-43DF-8526-323B704B0E32}" destId="{FFFF2190-2EA5-468E-A0D3-3DC57D010668}" srcOrd="6" destOrd="0" presId="urn:microsoft.com/office/officeart/2005/8/layout/radial1"/>
    <dgm:cxn modelId="{9611D378-8718-4B03-913B-D6D0C58C64C3}" type="presParOf" srcId="{B30A105F-6552-43DF-8526-323B704B0E32}" destId="{B3BEA1AC-313A-49D0-AD68-857783B6A33B}" srcOrd="7" destOrd="0" presId="urn:microsoft.com/office/officeart/2005/8/layout/radial1"/>
    <dgm:cxn modelId="{513639BA-0CEC-4893-927E-C90CBA234C3C}" type="presParOf" srcId="{B3BEA1AC-313A-49D0-AD68-857783B6A33B}" destId="{22A9180E-4644-4E37-80A1-AC49B36559BB}" srcOrd="0" destOrd="0" presId="urn:microsoft.com/office/officeart/2005/8/layout/radial1"/>
    <dgm:cxn modelId="{87019C3B-507C-4229-AD28-6F7B9D7583FC}" type="presParOf" srcId="{B30A105F-6552-43DF-8526-323B704B0E32}" destId="{20C96566-FF71-4B9E-A8AE-73671A60A668}" srcOrd="8" destOrd="0" presId="urn:microsoft.com/office/officeart/2005/8/layout/radial1"/>
    <dgm:cxn modelId="{CF2EE677-4BA0-4DBD-8DE2-13045EE8EFC1}" type="presParOf" srcId="{B30A105F-6552-43DF-8526-323B704B0E32}" destId="{AC96DBDE-FE70-41EE-AE45-68099B5535A8}" srcOrd="9" destOrd="0" presId="urn:microsoft.com/office/officeart/2005/8/layout/radial1"/>
    <dgm:cxn modelId="{EA1A970E-5DCD-490F-8092-A7AEB537BB8F}" type="presParOf" srcId="{AC96DBDE-FE70-41EE-AE45-68099B5535A8}" destId="{4EBC4F11-9C32-4102-864C-9FD6310B19BE}" srcOrd="0" destOrd="0" presId="urn:microsoft.com/office/officeart/2005/8/layout/radial1"/>
    <dgm:cxn modelId="{F8956EAB-CE15-4E2E-B169-5493141A7018}" type="presParOf" srcId="{B30A105F-6552-43DF-8526-323B704B0E32}" destId="{455E7634-3F1E-4BA6-BBAE-EA7EDF2B097F}" srcOrd="10" destOrd="0" presId="urn:microsoft.com/office/officeart/2005/8/layout/radial1"/>
    <dgm:cxn modelId="{3A78A257-29A6-4105-A13F-38A34100A50A}" type="presParOf" srcId="{B30A105F-6552-43DF-8526-323B704B0E32}" destId="{AADAF73F-C309-4948-B043-1138D8D10809}" srcOrd="11" destOrd="0" presId="urn:microsoft.com/office/officeart/2005/8/layout/radial1"/>
    <dgm:cxn modelId="{BE8076CB-F4E6-479D-A2C7-37A40B6273AC}" type="presParOf" srcId="{AADAF73F-C309-4948-B043-1138D8D10809}" destId="{5CE0F9F6-EC4D-4633-BC72-BBAD14D1C2DC}" srcOrd="0" destOrd="0" presId="urn:microsoft.com/office/officeart/2005/8/layout/radial1"/>
    <dgm:cxn modelId="{5D4A92DB-94E9-4B51-A024-7D1220D60E1D}" type="presParOf" srcId="{B30A105F-6552-43DF-8526-323B704B0E32}" destId="{67FDB869-1032-4475-99B2-5C024F8B04D2}" srcOrd="12" destOrd="0" presId="urn:microsoft.com/office/officeart/2005/8/layout/radial1"/>
    <dgm:cxn modelId="{A4ED89A4-6813-4010-8ED8-EE3B6224DB73}" type="presParOf" srcId="{B30A105F-6552-43DF-8526-323B704B0E32}" destId="{CCCAC121-3839-4658-BD33-82CE8FAE6D7B}" srcOrd="13" destOrd="0" presId="urn:microsoft.com/office/officeart/2005/8/layout/radial1"/>
    <dgm:cxn modelId="{34B5BBBA-0C0D-4CD5-9957-CFF8A1490367}" type="presParOf" srcId="{CCCAC121-3839-4658-BD33-82CE8FAE6D7B}" destId="{C005C3D1-6E3E-4CFA-9DEC-05D7BA43CB0B}" srcOrd="0" destOrd="0" presId="urn:microsoft.com/office/officeart/2005/8/layout/radial1"/>
    <dgm:cxn modelId="{3E66A0ED-7065-4CF8-A985-E034CD98AFE7}" type="presParOf" srcId="{B30A105F-6552-43DF-8526-323B704B0E32}" destId="{388A2176-B864-4C06-AA84-8E51D4486651}" srcOrd="14" destOrd="0" presId="urn:microsoft.com/office/officeart/2005/8/layout/radial1"/>
    <dgm:cxn modelId="{EDFCE411-CE55-416D-97E5-D7EBD857C5BD}" type="presParOf" srcId="{B30A105F-6552-43DF-8526-323B704B0E32}" destId="{407AC607-D389-46C0-9090-C5417FDC8C5E}" srcOrd="15" destOrd="0" presId="urn:microsoft.com/office/officeart/2005/8/layout/radial1"/>
    <dgm:cxn modelId="{424C8933-E837-45E2-BA8B-377C9DBD16E2}" type="presParOf" srcId="{407AC607-D389-46C0-9090-C5417FDC8C5E}" destId="{A1AFA3E3-A502-4527-A7A4-CEDECF69574A}" srcOrd="0" destOrd="0" presId="urn:microsoft.com/office/officeart/2005/8/layout/radial1"/>
    <dgm:cxn modelId="{6FAE56A4-9748-4323-918D-EE9E625F3993}" type="presParOf" srcId="{B30A105F-6552-43DF-8526-323B704B0E32}" destId="{8ADF9A6D-7D53-42BD-A6A5-906C7CA097AA}" srcOrd="16" destOrd="0" presId="urn:microsoft.com/office/officeart/2005/8/layout/radial1"/>
    <dgm:cxn modelId="{75BA2DE3-02BC-4E52-88EC-D18610399708}" type="presParOf" srcId="{B30A105F-6552-43DF-8526-323B704B0E32}" destId="{24EF8C78-A1E3-4AC7-8898-4CD6D3361588}" srcOrd="17" destOrd="0" presId="urn:microsoft.com/office/officeart/2005/8/layout/radial1"/>
    <dgm:cxn modelId="{23744418-0B36-4FFA-BC79-81C7653B9FD9}" type="presParOf" srcId="{24EF8C78-A1E3-4AC7-8898-4CD6D3361588}" destId="{1C18D132-E7CF-490A-827E-639F3472340B}" srcOrd="0" destOrd="0" presId="urn:microsoft.com/office/officeart/2005/8/layout/radial1"/>
    <dgm:cxn modelId="{D614CC99-C6B4-4A0F-B6C1-C43FBC817E09}" type="presParOf" srcId="{B30A105F-6552-43DF-8526-323B704B0E32}" destId="{506220E4-F9AD-4CDE-AC31-50A6857B77F2}" srcOrd="18" destOrd="0" presId="urn:microsoft.com/office/officeart/2005/8/layout/radial1"/>
    <dgm:cxn modelId="{D7F69F7B-50AD-413F-829E-14F2B48C07CB}" type="presParOf" srcId="{B30A105F-6552-43DF-8526-323B704B0E32}" destId="{B063B72E-9981-4015-9B5B-833668B4B301}" srcOrd="19" destOrd="0" presId="urn:microsoft.com/office/officeart/2005/8/layout/radial1"/>
    <dgm:cxn modelId="{907DD18B-3F52-4BD5-9493-A52CF30458A5}" type="presParOf" srcId="{B063B72E-9981-4015-9B5B-833668B4B301}" destId="{20F1F439-B2DD-4512-A4C5-4D5999391626}" srcOrd="0" destOrd="0" presId="urn:microsoft.com/office/officeart/2005/8/layout/radial1"/>
    <dgm:cxn modelId="{66898387-4F3E-4C20-B8D9-91D77C9FF102}" type="presParOf" srcId="{B30A105F-6552-43DF-8526-323B704B0E32}" destId="{AEE81A68-A25E-41D6-A781-7285BDB435B7}" srcOrd="20" destOrd="0" presId="urn:microsoft.com/office/officeart/2005/8/layout/radial1"/>
    <dgm:cxn modelId="{C0C15958-074A-4AD6-B727-9ED7C21A6570}" type="presParOf" srcId="{B30A105F-6552-43DF-8526-323B704B0E32}" destId="{1383DD1E-C173-4626-8766-E1A70C6B7AA9}" srcOrd="21" destOrd="0" presId="urn:microsoft.com/office/officeart/2005/8/layout/radial1"/>
    <dgm:cxn modelId="{BBE7D5DE-6F0E-4AA9-9BA8-CCFF3BCDE3C9}" type="presParOf" srcId="{1383DD1E-C173-4626-8766-E1A70C6B7AA9}" destId="{90F156B1-DDA6-444A-934F-0E41CF83FA8E}" srcOrd="0" destOrd="0" presId="urn:microsoft.com/office/officeart/2005/8/layout/radial1"/>
    <dgm:cxn modelId="{620F1EA2-FA1C-4CD4-AD2D-794C59B51D50}" type="presParOf" srcId="{B30A105F-6552-43DF-8526-323B704B0E32}" destId="{07DB3E84-9464-4F57-8C15-3AC5B54EB6DC}" srcOrd="2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166D7-E744-4CE5-92B1-72E6F2209FF0}">
      <dsp:nvSpPr>
        <dsp:cNvPr id="0" name=""/>
        <dsp:cNvSpPr/>
      </dsp:nvSpPr>
      <dsp:spPr>
        <a:xfrm>
          <a:off x="3142185" y="1968957"/>
          <a:ext cx="844420" cy="844420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i="0" kern="1200" baseline="0" dirty="0">
              <a:solidFill>
                <a:schemeClr val="tx1"/>
              </a:solidFill>
            </a:rPr>
            <a:t>MUSIC</a:t>
          </a:r>
        </a:p>
      </dsp:txBody>
      <dsp:txXfrm>
        <a:off x="3265847" y="2092619"/>
        <a:ext cx="597096" cy="597096"/>
      </dsp:txXfrm>
    </dsp:sp>
    <dsp:sp modelId="{17DCDFB2-E1B4-404F-A81B-EF83C4FFD4BB}">
      <dsp:nvSpPr>
        <dsp:cNvPr id="0" name=""/>
        <dsp:cNvSpPr/>
      </dsp:nvSpPr>
      <dsp:spPr>
        <a:xfrm rot="16200000">
          <a:off x="3010971" y="1404873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536724" y="1387862"/>
        <a:ext cx="55342" cy="55342"/>
      </dsp:txXfrm>
    </dsp:sp>
    <dsp:sp modelId="{0970B153-DE8B-4041-93F1-2F1CC1E262C9}">
      <dsp:nvSpPr>
        <dsp:cNvPr id="0" name=""/>
        <dsp:cNvSpPr/>
      </dsp:nvSpPr>
      <dsp:spPr>
        <a:xfrm>
          <a:off x="3142185" y="17689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0" kern="1200" baseline="0" dirty="0">
              <a:solidFill>
                <a:schemeClr val="tx1"/>
              </a:solidFill>
            </a:rPr>
            <a:t>Rhythm</a:t>
          </a:r>
        </a:p>
      </dsp:txBody>
      <dsp:txXfrm>
        <a:off x="3265847" y="141351"/>
        <a:ext cx="597096" cy="597096"/>
      </dsp:txXfrm>
    </dsp:sp>
    <dsp:sp modelId="{C35FA806-CB8E-4CF6-BCB0-6E03FF3FC2F6}">
      <dsp:nvSpPr>
        <dsp:cNvPr id="0" name=""/>
        <dsp:cNvSpPr/>
      </dsp:nvSpPr>
      <dsp:spPr>
        <a:xfrm rot="18163636">
          <a:off x="3538439" y="1559751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064192" y="1542741"/>
        <a:ext cx="55342" cy="55342"/>
      </dsp:txXfrm>
    </dsp:sp>
    <dsp:sp modelId="{EC7B68AF-55BA-4019-9890-98903F55F43A}">
      <dsp:nvSpPr>
        <dsp:cNvPr id="0" name=""/>
        <dsp:cNvSpPr/>
      </dsp:nvSpPr>
      <dsp:spPr>
        <a:xfrm>
          <a:off x="4197121" y="327446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0" kern="1200" baseline="0" dirty="0">
              <a:solidFill>
                <a:schemeClr val="tx1"/>
              </a:solidFill>
            </a:rPr>
            <a:t>Pitch</a:t>
          </a:r>
        </a:p>
      </dsp:txBody>
      <dsp:txXfrm>
        <a:off x="4320783" y="451108"/>
        <a:ext cx="597096" cy="597096"/>
      </dsp:txXfrm>
    </dsp:sp>
    <dsp:sp modelId="{7EE02173-4071-4B9E-A754-8444254705F5}">
      <dsp:nvSpPr>
        <dsp:cNvPr id="0" name=""/>
        <dsp:cNvSpPr/>
      </dsp:nvSpPr>
      <dsp:spPr>
        <a:xfrm rot="20127273">
          <a:off x="3898439" y="1975214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424192" y="1958203"/>
        <a:ext cx="55342" cy="55342"/>
      </dsp:txXfrm>
    </dsp:sp>
    <dsp:sp modelId="{FFFF2190-2EA5-468E-A0D3-3DC57D010668}">
      <dsp:nvSpPr>
        <dsp:cNvPr id="0" name=""/>
        <dsp:cNvSpPr/>
      </dsp:nvSpPr>
      <dsp:spPr>
        <a:xfrm>
          <a:off x="4917122" y="1158371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0" kern="1200" baseline="0" dirty="0">
              <a:solidFill>
                <a:schemeClr val="tx1"/>
              </a:solidFill>
            </a:rPr>
            <a:t>Tempo</a:t>
          </a:r>
        </a:p>
      </dsp:txBody>
      <dsp:txXfrm>
        <a:off x="5040784" y="1282033"/>
        <a:ext cx="597096" cy="597096"/>
      </dsp:txXfrm>
    </dsp:sp>
    <dsp:sp modelId="{B3BEA1AC-313A-49D0-AD68-857783B6A33B}">
      <dsp:nvSpPr>
        <dsp:cNvPr id="0" name=""/>
        <dsp:cNvSpPr/>
      </dsp:nvSpPr>
      <dsp:spPr>
        <a:xfrm rot="490909">
          <a:off x="3976675" y="2519354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502428" y="2502344"/>
        <a:ext cx="55342" cy="55342"/>
      </dsp:txXfrm>
    </dsp:sp>
    <dsp:sp modelId="{20C96566-FF71-4B9E-A8AE-73671A60A668}">
      <dsp:nvSpPr>
        <dsp:cNvPr id="0" name=""/>
        <dsp:cNvSpPr/>
      </dsp:nvSpPr>
      <dsp:spPr>
        <a:xfrm>
          <a:off x="5073593" y="2246652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0" kern="1200" baseline="0" dirty="0">
              <a:solidFill>
                <a:schemeClr val="tx1"/>
              </a:solidFill>
            </a:rPr>
            <a:t>Melody</a:t>
          </a:r>
        </a:p>
      </dsp:txBody>
      <dsp:txXfrm>
        <a:off x="5197255" y="2370314"/>
        <a:ext cx="597096" cy="597096"/>
      </dsp:txXfrm>
    </dsp:sp>
    <dsp:sp modelId="{AC96DBDE-FE70-41EE-AE45-68099B5535A8}">
      <dsp:nvSpPr>
        <dsp:cNvPr id="0" name=""/>
        <dsp:cNvSpPr/>
      </dsp:nvSpPr>
      <dsp:spPr>
        <a:xfrm rot="2454545">
          <a:off x="3748306" y="3019411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4274060" y="3002401"/>
        <a:ext cx="55342" cy="55342"/>
      </dsp:txXfrm>
    </dsp:sp>
    <dsp:sp modelId="{455E7634-3F1E-4BA6-BBAE-EA7EDF2B097F}">
      <dsp:nvSpPr>
        <dsp:cNvPr id="0" name=""/>
        <dsp:cNvSpPr/>
      </dsp:nvSpPr>
      <dsp:spPr>
        <a:xfrm>
          <a:off x="4616856" y="3246767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53389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20" b="1" i="0" kern="1200" baseline="0" dirty="0">
              <a:solidFill>
                <a:schemeClr val="tx1"/>
              </a:solidFill>
            </a:rPr>
            <a:t>Harmony</a:t>
          </a:r>
        </a:p>
      </dsp:txBody>
      <dsp:txXfrm>
        <a:off x="4740518" y="3370429"/>
        <a:ext cx="597096" cy="597096"/>
      </dsp:txXfrm>
    </dsp:sp>
    <dsp:sp modelId="{AADAF73F-C309-4948-B043-1138D8D10809}">
      <dsp:nvSpPr>
        <dsp:cNvPr id="0" name=""/>
        <dsp:cNvSpPr/>
      </dsp:nvSpPr>
      <dsp:spPr>
        <a:xfrm rot="4418182">
          <a:off x="3285839" y="3316621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>
        <a:off x="3811592" y="3299611"/>
        <a:ext cx="55342" cy="55342"/>
      </dsp:txXfrm>
    </dsp:sp>
    <dsp:sp modelId="{67FDB869-1032-4475-99B2-5C024F8B04D2}">
      <dsp:nvSpPr>
        <dsp:cNvPr id="0" name=""/>
        <dsp:cNvSpPr/>
      </dsp:nvSpPr>
      <dsp:spPr>
        <a:xfrm>
          <a:off x="3691921" y="3841186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0" kern="1200" baseline="0" dirty="0">
              <a:solidFill>
                <a:schemeClr val="tx1"/>
              </a:solidFill>
            </a:rPr>
            <a:t>Timbre</a:t>
          </a:r>
        </a:p>
      </dsp:txBody>
      <dsp:txXfrm>
        <a:off x="3815583" y="3964848"/>
        <a:ext cx="597096" cy="597096"/>
      </dsp:txXfrm>
    </dsp:sp>
    <dsp:sp modelId="{CCCAC121-3839-4658-BD33-82CE8FAE6D7B}">
      <dsp:nvSpPr>
        <dsp:cNvPr id="0" name=""/>
        <dsp:cNvSpPr/>
      </dsp:nvSpPr>
      <dsp:spPr>
        <a:xfrm rot="6381818">
          <a:off x="2736103" y="3316621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261856" y="3299611"/>
        <a:ext cx="55342" cy="55342"/>
      </dsp:txXfrm>
    </dsp:sp>
    <dsp:sp modelId="{388A2176-B864-4C06-AA84-8E51D4486651}">
      <dsp:nvSpPr>
        <dsp:cNvPr id="0" name=""/>
        <dsp:cNvSpPr/>
      </dsp:nvSpPr>
      <dsp:spPr>
        <a:xfrm>
          <a:off x="2592450" y="3841186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222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50" b="1" i="0" kern="1200" baseline="0" dirty="0">
              <a:solidFill>
                <a:schemeClr val="tx1"/>
              </a:solidFill>
            </a:rPr>
            <a:t>Dynamics</a:t>
          </a:r>
        </a:p>
      </dsp:txBody>
      <dsp:txXfrm>
        <a:off x="2716112" y="3964848"/>
        <a:ext cx="597096" cy="597096"/>
      </dsp:txXfrm>
    </dsp:sp>
    <dsp:sp modelId="{407AC607-D389-46C0-9090-C5417FDC8C5E}">
      <dsp:nvSpPr>
        <dsp:cNvPr id="0" name=""/>
        <dsp:cNvSpPr/>
      </dsp:nvSpPr>
      <dsp:spPr>
        <a:xfrm rot="8345455">
          <a:off x="2273636" y="3019411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799389" y="3002401"/>
        <a:ext cx="55342" cy="55342"/>
      </dsp:txXfrm>
    </dsp:sp>
    <dsp:sp modelId="{8ADF9A6D-7D53-42BD-A6A5-906C7CA097AA}">
      <dsp:nvSpPr>
        <dsp:cNvPr id="0" name=""/>
        <dsp:cNvSpPr/>
      </dsp:nvSpPr>
      <dsp:spPr>
        <a:xfrm>
          <a:off x="1667515" y="3246767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0" kern="1200" baseline="0" dirty="0">
              <a:solidFill>
                <a:schemeClr val="tx1"/>
              </a:solidFill>
            </a:rPr>
            <a:t>Silence</a:t>
          </a:r>
        </a:p>
      </dsp:txBody>
      <dsp:txXfrm>
        <a:off x="1791177" y="3370429"/>
        <a:ext cx="597096" cy="597096"/>
      </dsp:txXfrm>
    </dsp:sp>
    <dsp:sp modelId="{24EF8C78-A1E3-4AC7-8898-4CD6D3361588}">
      <dsp:nvSpPr>
        <dsp:cNvPr id="0" name=""/>
        <dsp:cNvSpPr/>
      </dsp:nvSpPr>
      <dsp:spPr>
        <a:xfrm rot="10309091">
          <a:off x="2045267" y="2519354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571021" y="2502344"/>
        <a:ext cx="55342" cy="55342"/>
      </dsp:txXfrm>
    </dsp:sp>
    <dsp:sp modelId="{506220E4-F9AD-4CDE-AC31-50A6857B77F2}">
      <dsp:nvSpPr>
        <dsp:cNvPr id="0" name=""/>
        <dsp:cNvSpPr/>
      </dsp:nvSpPr>
      <dsp:spPr>
        <a:xfrm>
          <a:off x="1210778" y="2246652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0" kern="1200" baseline="0" dirty="0">
              <a:solidFill>
                <a:schemeClr val="bg1">
                  <a:lumMod val="85000"/>
                </a:schemeClr>
              </a:solidFill>
            </a:rPr>
            <a:t>Duration</a:t>
          </a:r>
        </a:p>
      </dsp:txBody>
      <dsp:txXfrm>
        <a:off x="1334440" y="2370314"/>
        <a:ext cx="597096" cy="597096"/>
      </dsp:txXfrm>
    </dsp:sp>
    <dsp:sp modelId="{B063B72E-9981-4015-9B5B-833668B4B301}">
      <dsp:nvSpPr>
        <dsp:cNvPr id="0" name=""/>
        <dsp:cNvSpPr/>
      </dsp:nvSpPr>
      <dsp:spPr>
        <a:xfrm rot="12272727">
          <a:off x="2123503" y="1975214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2649256" y="1958203"/>
        <a:ext cx="55342" cy="55342"/>
      </dsp:txXfrm>
    </dsp:sp>
    <dsp:sp modelId="{AEE81A68-A25E-41D6-A781-7285BDB435B7}">
      <dsp:nvSpPr>
        <dsp:cNvPr id="0" name=""/>
        <dsp:cNvSpPr/>
      </dsp:nvSpPr>
      <dsp:spPr>
        <a:xfrm>
          <a:off x="1367249" y="1158371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53389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020" b="1" i="0" kern="1200" baseline="0" dirty="0">
              <a:solidFill>
                <a:schemeClr val="tx1"/>
              </a:solidFill>
            </a:rPr>
            <a:t>Structure</a:t>
          </a:r>
        </a:p>
      </dsp:txBody>
      <dsp:txXfrm>
        <a:off x="1490911" y="1282033"/>
        <a:ext cx="597096" cy="597096"/>
      </dsp:txXfrm>
    </dsp:sp>
    <dsp:sp modelId="{1383DD1E-C173-4626-8766-E1A70C6B7AA9}">
      <dsp:nvSpPr>
        <dsp:cNvPr id="0" name=""/>
        <dsp:cNvSpPr/>
      </dsp:nvSpPr>
      <dsp:spPr>
        <a:xfrm rot="14236364">
          <a:off x="2483504" y="1559751"/>
          <a:ext cx="1106848" cy="21321"/>
        </a:xfrm>
        <a:custGeom>
          <a:avLst/>
          <a:gdLst/>
          <a:ahLst/>
          <a:cxnLst/>
          <a:rect l="0" t="0" r="0" b="0"/>
          <a:pathLst>
            <a:path>
              <a:moveTo>
                <a:pt x="0" y="10660"/>
              </a:moveTo>
              <a:lnTo>
                <a:pt x="1106848" y="106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/>
        </a:p>
      </dsp:txBody>
      <dsp:txXfrm rot="10800000">
        <a:off x="3009257" y="1542741"/>
        <a:ext cx="55342" cy="55342"/>
      </dsp:txXfrm>
    </dsp:sp>
    <dsp:sp modelId="{07DB3E84-9464-4F57-8C15-3AC5B54EB6DC}">
      <dsp:nvSpPr>
        <dsp:cNvPr id="0" name=""/>
        <dsp:cNvSpPr/>
      </dsp:nvSpPr>
      <dsp:spPr>
        <a:xfrm>
          <a:off x="2087250" y="327446"/>
          <a:ext cx="844420" cy="844420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i="0" kern="1200" baseline="0" dirty="0">
              <a:solidFill>
                <a:schemeClr val="tx1"/>
              </a:solidFill>
            </a:rPr>
            <a:t>Texture</a:t>
          </a:r>
        </a:p>
      </dsp:txBody>
      <dsp:txXfrm>
        <a:off x="2210912" y="451108"/>
        <a:ext cx="597096" cy="5970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C734A-DE59-43CD-B099-A539A35572F7}" type="datetimeFigureOut">
              <a:rPr lang="en-GB" smtClean="0"/>
              <a:t>04/09/2020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63B4A9-D69C-44F7-BEAD-F0358C3B69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7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D79425-65F9-456B-B55F-02B67522D2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558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63B4A9-D69C-44F7-BEAD-F0358C3B692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803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D79425-65F9-456B-B55F-02B67522D2A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75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7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568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675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8AA74-A985-4DE4-B354-EED41F1C7E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8599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950D81-4151-479D-88D5-0D205C3E42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2796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FE6B5-6E46-43D0-A12D-6197D16E1C3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74260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6906D-FB30-4F14-A449-30CA1C7F022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6547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52D5EA-99A8-4172-B211-4FE1AE7FB66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45408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F5F4B5-A550-418B-B9D0-7F169C968A7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09315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60EC9-43C3-4F7C-8BF2-46C39B5BAE9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6568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3034AE-2CFC-481F-8366-88A1F5EC4CF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4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69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A4E3F-6376-4B7E-8BC1-EEF6FE7966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00462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FDD2A8-D691-4ABC-8FE4-F7296302C17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7637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15896F-4F2B-47E2-A5F8-E4BA387C62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05581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486E85-9D94-4F92-B099-5A75F6B09A5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7210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A07964-3074-4045-A745-353F11C0C8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381981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12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59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80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66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6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6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8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73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53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89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01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72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8994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63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8C483F-AB46-4F72-AC28-FE50E1B27A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76685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6E11A-80C0-4FD4-9753-68584F8231A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3285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3D4A7-71F3-4144-88C1-65AFE400772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6333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1BD2D4-75F6-4C26-A1BE-C75C0596CB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1410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604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C888E-DAC8-4AE8-A2C5-D457FB8BFDA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085384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6C6EB3-A4CC-4F72-AFBD-ABFBEF56B30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78087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AC19FB-0AF1-4879-A76F-67295600F4C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41473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00C29-4607-4E5A-BB48-024C95EB30E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686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FF37CE-D3CA-499A-9CB8-CC26771B1BA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83904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0DD079-0629-4FE9-B949-86E5CD3F263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88360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8D97B5-9589-4437-BED6-E35A9BCDFC8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4213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A45D19-9A0C-4D29-80BD-B2B97E65D64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28075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E4C07-E3E5-4004-ACD9-C0030C9032A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37249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2D7380-7D03-4424-A51E-7D1A0BBA1FF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7527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80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1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4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7536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753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9/4/2020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3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u="none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u="none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8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u="none"/>
            </a:lvl1pPr>
          </a:lstStyle>
          <a:p>
            <a:fld id="{004E9BF7-E005-4F5E-8D8B-C3C51E1A3E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6603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85A2F-3E5B-DA46-84B5-C37B563C0E09}" type="datetimeFigureOut">
              <a:rPr lang="en-US" smtClean="0"/>
              <a:t>9/4/2020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4CB46-8F4A-CA45-B653-56A18A3AF8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61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C032F0F-C1CC-4C55-8B35-1AA43450B2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773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allpapercave.com/cartoon-cloud-backgroun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odysseyonline.com/things-every-freshman-needs-know-about-the-first-week-school-told-emojis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discordemoji.com/emoji/perfec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://en.wikibooks.org/wiki/Introduction_to_Computer_Information_Systems/Computers_and_Society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clsiewert.wordpress.com/2013/07/29/the-enemy-by-charlie-higson-or-the-masochistic-reader/" TargetMode="External"/><Relationship Id="rId4" Type="http://schemas.openxmlformats.org/officeDocument/2006/relationships/image" Target="../media/image3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pixabay.com/de/illustrations/smili-smiley-smiliy-daumen-runter-3898008/" TargetMode="External"/><Relationship Id="rId3" Type="http://schemas.openxmlformats.org/officeDocument/2006/relationships/image" Target="../media/image31.png"/><Relationship Id="rId7" Type="http://schemas.openxmlformats.org/officeDocument/2006/relationships/hyperlink" Target="http://en.wikibooks.org/wiki/Introduction_to_Computer_Information_Systems/Computers_and_Society" TargetMode="External"/><Relationship Id="rId12" Type="http://schemas.openxmlformats.org/officeDocument/2006/relationships/image" Target="../media/image36.png"/><Relationship Id="rId17" Type="http://schemas.openxmlformats.org/officeDocument/2006/relationships/hyperlink" Target="https://www.dictionary.com/e/emoji/upside-down-face-emoji/" TargetMode="External"/><Relationship Id="rId2" Type="http://schemas.openxmlformats.org/officeDocument/2006/relationships/image" Target="../media/image1.jp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hyperlink" Target="https://commons.wikimedia.org/wiki/File:SMirC-worry.svg" TargetMode="External"/><Relationship Id="rId5" Type="http://schemas.openxmlformats.org/officeDocument/2006/relationships/hyperlink" Target="https://clsiewert.wordpress.com/2013/07/29/the-enemy-by-charlie-higson-or-the-masochistic-reader/" TargetMode="External"/><Relationship Id="rId15" Type="http://schemas.openxmlformats.org/officeDocument/2006/relationships/hyperlink" Target="https://pixabay.com/en/alien-angry-cosmic-extraterrestrial-155120/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2.svg"/><Relationship Id="rId9" Type="http://schemas.openxmlformats.org/officeDocument/2006/relationships/hyperlink" Target="http://www.freestockphotos.biz/stockphoto/15557" TargetMode="External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Erodoto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42.png"/><Relationship Id="rId3" Type="http://schemas.openxmlformats.org/officeDocument/2006/relationships/image" Target="../media/image39.gif"/><Relationship Id="rId7" Type="http://schemas.openxmlformats.org/officeDocument/2006/relationships/diagramColors" Target="../diagrams/colors1.xml"/><Relationship Id="rId12" Type="http://schemas.openxmlformats.org/officeDocument/2006/relationships/hyperlink" Target="http://commons.wikimedia.org/wiki/File:Light_Green_Lego_Brick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41.jpeg"/><Relationship Id="rId5" Type="http://schemas.openxmlformats.org/officeDocument/2006/relationships/diagramLayout" Target="../diagrams/layout1.xml"/><Relationship Id="rId15" Type="http://schemas.openxmlformats.org/officeDocument/2006/relationships/image" Target="../media/image420.png"/><Relationship Id="rId10" Type="http://schemas.openxmlformats.org/officeDocument/2006/relationships/hyperlink" Target="http://www.publicdomainpictures.net/view-image.php?image=182385&amp;picture=music-22" TargetMode="External"/><Relationship Id="rId4" Type="http://schemas.openxmlformats.org/officeDocument/2006/relationships/diagramData" Target="../diagrams/data1.xml"/><Relationship Id="rId9" Type="http://schemas.openxmlformats.org/officeDocument/2006/relationships/image" Target="../media/image40.jpeg"/><Relationship Id="rId14" Type="http://schemas.openxmlformats.org/officeDocument/2006/relationships/slide" Target="slide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cloud-wind-air-1414824/" TargetMode="External"/><Relationship Id="rId3" Type="http://schemas.openxmlformats.org/officeDocument/2006/relationships/image" Target="../media/image2.jpg"/><Relationship Id="rId7" Type="http://schemas.openxmlformats.org/officeDocument/2006/relationships/image" Target="../media/image4.png"/><Relationship Id="rId12" Type="http://schemas.openxmlformats.org/officeDocument/2006/relationships/hyperlink" Target="http://www.freestockphotos.biz/stockphoto/15143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ag.ndsu.edu/publications/food-nutrition/quick-facts-grill-something-different" TargetMode="External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hyperlink" Target="https://ark.gamepedia.com/Gasoline" TargetMode="External"/><Relationship Id="rId4" Type="http://schemas.openxmlformats.org/officeDocument/2006/relationships/hyperlink" Target="https://it.wikipedia.org/wiki/Erodoto" TargetMode="Externa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ko/%EC%B9%B4%EB%A9%94%EB%9D%BC-%EB%8F%99%EC%98%81%EC%83%81-%EC%95%84%EC%9D%B4%EC%BD%98-%EB%B9%84%EB%94%94%EC%98%A4-%EC%B9%B4%EB%A9%94%EB%9D%BC-%EA%B8%B0%EC%88%A0-%ED%85%94%EB%A0%88%EB%B9%84%EC%A0%84-%EC%98%81%ED%99%94-2008489/" TargetMode="Externa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www.youtube.com/watch?v=Hy-YOkXxiOE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wmf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openxmlformats.org/officeDocument/2006/relationships/hyperlink" Target="http://clipart-library.com/cartoon-of-teacher.html" TargetMode="External"/><Relationship Id="rId18" Type="http://schemas.openxmlformats.org/officeDocument/2006/relationships/image" Target="../media/image51.png"/><Relationship Id="rId3" Type="http://schemas.microsoft.com/office/2007/relationships/media" Target="../media/media4.mp3"/><Relationship Id="rId21" Type="http://schemas.openxmlformats.org/officeDocument/2006/relationships/hyperlink" Target="https://commons.wikimedia.org/wiki/File:HeartPic.png" TargetMode="External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48.jpeg"/><Relationship Id="rId17" Type="http://schemas.openxmlformats.org/officeDocument/2006/relationships/hyperlink" Target="https://pixabay.com/en/maracas-instrument-percussion-25672/" TargetMode="External"/><Relationship Id="rId2" Type="http://schemas.openxmlformats.org/officeDocument/2006/relationships/audio" Target="../media/media3.mp3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4.png"/><Relationship Id="rId5" Type="http://schemas.microsoft.com/office/2007/relationships/media" Target="../media/media5.mp3"/><Relationship Id="rId15" Type="http://schemas.openxmlformats.org/officeDocument/2006/relationships/hyperlink" Target="http://www.clker.com/clipart-334772.html" TargetMode="External"/><Relationship Id="rId23" Type="http://schemas.openxmlformats.org/officeDocument/2006/relationships/hyperlink" Target="https://pixabay.com/en/emoticon-quite-quiet-shoo-25532/" TargetMode="External"/><Relationship Id="rId10" Type="http://schemas.openxmlformats.org/officeDocument/2006/relationships/image" Target="../media/image47.png"/><Relationship Id="rId19" Type="http://schemas.openxmlformats.org/officeDocument/2006/relationships/hyperlink" Target="http://www.pngall.com/clapping-hands-png" TargetMode="External"/><Relationship Id="rId4" Type="http://schemas.openxmlformats.org/officeDocument/2006/relationships/audio" Target="../media/media4.mp3"/><Relationship Id="rId9" Type="http://schemas.openxmlformats.org/officeDocument/2006/relationships/image" Target="../media/image43.wmf"/><Relationship Id="rId14" Type="http://schemas.openxmlformats.org/officeDocument/2006/relationships/image" Target="../media/image49.png"/><Relationship Id="rId2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slideLayout" Target="../slideLayouts/slideLayout24.xml"/><Relationship Id="rId12" Type="http://schemas.openxmlformats.org/officeDocument/2006/relationships/hyperlink" Target="http://clipart-library.com/cartoon-of-teacher.html" TargetMode="Externa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8.jpeg"/><Relationship Id="rId5" Type="http://schemas.microsoft.com/office/2007/relationships/media" Target="../media/media5.mp3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3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47.png"/><Relationship Id="rId3" Type="http://schemas.microsoft.com/office/2007/relationships/media" Target="../media/media4.mp3"/><Relationship Id="rId7" Type="http://schemas.openxmlformats.org/officeDocument/2006/relationships/slideLayout" Target="../slideLayouts/slideLayout24.xml"/><Relationship Id="rId12" Type="http://schemas.openxmlformats.org/officeDocument/2006/relationships/hyperlink" Target="http://clipart-library.com/cartoon-of-teacher.html" TargetMode="External"/><Relationship Id="rId2" Type="http://schemas.openxmlformats.org/officeDocument/2006/relationships/audio" Target="../media/media3.mp3"/><Relationship Id="rId16" Type="http://schemas.openxmlformats.org/officeDocument/2006/relationships/image" Target="../media/image550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8.jpeg"/><Relationship Id="rId5" Type="http://schemas.microsoft.com/office/2007/relationships/media" Target="../media/media5.mp3"/><Relationship Id="rId15" Type="http://schemas.openxmlformats.org/officeDocument/2006/relationships/slide" Target="slide7.xml"/><Relationship Id="rId10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43.wmf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hyperlink" Target="http://search.coolclips.com/m/vector/vc039526/stairs/" TargetMode="External"/><Relationship Id="rId18" Type="http://schemas.openxmlformats.org/officeDocument/2006/relationships/image" Target="../media/image63.png"/><Relationship Id="rId26" Type="http://schemas.openxmlformats.org/officeDocument/2006/relationships/hyperlink" Target="https://www.istockphoto.com/illustrations/mexican-wooden-maracas-cartoon-characters" TargetMode="External"/><Relationship Id="rId3" Type="http://schemas.openxmlformats.org/officeDocument/2006/relationships/slideLayout" Target="../slideLayouts/slideLayout26.xml"/><Relationship Id="rId21" Type="http://schemas.openxmlformats.org/officeDocument/2006/relationships/hyperlink" Target="https://www.ecvr.com/blog/2017/10/things-to-do-for-halloween-on-the-emerald-coast" TargetMode="External"/><Relationship Id="rId34" Type="http://schemas.openxmlformats.org/officeDocument/2006/relationships/hyperlink" Target="https://www.vectorstock.com/royalty-free-vector/drum-clip-art-cartoon-vector-1504009" TargetMode="External"/><Relationship Id="rId7" Type="http://schemas.openxmlformats.org/officeDocument/2006/relationships/hyperlink" Target="http://clipart-library.com/cartoon-bat-cliparts.html" TargetMode="External"/><Relationship Id="rId12" Type="http://schemas.openxmlformats.org/officeDocument/2006/relationships/image" Target="../media/image60.png"/><Relationship Id="rId17" Type="http://schemas.openxmlformats.org/officeDocument/2006/relationships/hyperlink" Target="http://clipart-library.com/farm-mouse-cliparts.html" TargetMode="External"/><Relationship Id="rId25" Type="http://schemas.openxmlformats.org/officeDocument/2006/relationships/image" Target="../media/image67.jpeg"/><Relationship Id="rId33" Type="http://schemas.openxmlformats.org/officeDocument/2006/relationships/image" Target="../media/image71.jpg"/><Relationship Id="rId2" Type="http://schemas.openxmlformats.org/officeDocument/2006/relationships/audio" Target="../media/media6.mp3"/><Relationship Id="rId16" Type="http://schemas.openxmlformats.org/officeDocument/2006/relationships/image" Target="../media/image62.png"/><Relationship Id="rId20" Type="http://schemas.openxmlformats.org/officeDocument/2006/relationships/image" Target="../media/image64.png"/><Relationship Id="rId29" Type="http://schemas.openxmlformats.org/officeDocument/2006/relationships/image" Target="../media/image69.jpg"/><Relationship Id="rId1" Type="http://schemas.microsoft.com/office/2007/relationships/media" Target="../media/media6.mp3"/><Relationship Id="rId6" Type="http://schemas.openxmlformats.org/officeDocument/2006/relationships/image" Target="../media/image57.png"/><Relationship Id="rId11" Type="http://schemas.openxmlformats.org/officeDocument/2006/relationships/hyperlink" Target="https://clipground.com/wood-clock-clipart.html" TargetMode="External"/><Relationship Id="rId24" Type="http://schemas.openxmlformats.org/officeDocument/2006/relationships/hyperlink" Target="http://www.poloniamusic.com/HarmonyPolishFolkEnsemble.html" TargetMode="External"/><Relationship Id="rId32" Type="http://schemas.openxmlformats.org/officeDocument/2006/relationships/hyperlink" Target="http://creativekatrina.com/path-creative-freedom/" TargetMode="External"/><Relationship Id="rId5" Type="http://schemas.openxmlformats.org/officeDocument/2006/relationships/hyperlink" Target="http://www.seriouseats.com/2016/10/how-to-make-a-haunted-gingerbread-house.html" TargetMode="External"/><Relationship Id="rId15" Type="http://schemas.openxmlformats.org/officeDocument/2006/relationships/hyperlink" Target="http://www.clipartpanda.com/categories/wind-clipart" TargetMode="External"/><Relationship Id="rId23" Type="http://schemas.openxmlformats.org/officeDocument/2006/relationships/image" Target="../media/image66.jpg"/><Relationship Id="rId28" Type="http://schemas.openxmlformats.org/officeDocument/2006/relationships/hyperlink" Target="http://www.promenademusic.co.uk/pp253-tone-woodblock" TargetMode="External"/><Relationship Id="rId10" Type="http://schemas.openxmlformats.org/officeDocument/2006/relationships/image" Target="../media/image59.jpg"/><Relationship Id="rId19" Type="http://schemas.openxmlformats.org/officeDocument/2006/relationships/hyperlink" Target="https://pixabay.com/en/window-garden-curtains-blue-glass-45787/" TargetMode="External"/><Relationship Id="rId31" Type="http://schemas.openxmlformats.org/officeDocument/2006/relationships/image" Target="../media/image70.jpg"/><Relationship Id="rId4" Type="http://schemas.openxmlformats.org/officeDocument/2006/relationships/image" Target="../media/image56.jpg"/><Relationship Id="rId9" Type="http://schemas.openxmlformats.org/officeDocument/2006/relationships/hyperlink" Target="https://www.freepnglogos.com/pics/door" TargetMode="External"/><Relationship Id="rId14" Type="http://schemas.openxmlformats.org/officeDocument/2006/relationships/image" Target="../media/image61.png"/><Relationship Id="rId22" Type="http://schemas.openxmlformats.org/officeDocument/2006/relationships/image" Target="../media/image65.png"/><Relationship Id="rId27" Type="http://schemas.openxmlformats.org/officeDocument/2006/relationships/image" Target="../media/image68.jpg"/><Relationship Id="rId30" Type="http://schemas.openxmlformats.org/officeDocument/2006/relationships/hyperlink" Target="http://www.musiciansfriend.com/drums-percussion/toca-2-tone-wood-block" TargetMode="External"/><Relationship Id="rId35" Type="http://schemas.openxmlformats.org/officeDocument/2006/relationships/slide" Target="slide7.xml"/><Relationship Id="rId8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ag%27n%27Bone_Man" TargetMode="External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hyperlink" Target="http://ux.stackexchange.com/questions/41434/why-is-the-record-icon-always-round-and-usually-red" TargetMode="External"/><Relationship Id="rId18" Type="http://schemas.openxmlformats.org/officeDocument/2006/relationships/image" Target="../media/image15.jpg"/><Relationship Id="rId3" Type="http://schemas.openxmlformats.org/officeDocument/2006/relationships/hyperlink" Target="https://da.wikipedia.org/wiki/Spritduplikator" TargetMode="External"/><Relationship Id="rId7" Type="http://schemas.openxmlformats.org/officeDocument/2006/relationships/hyperlink" Target="https://en.wikipedia.org/wiki/Oki_Electric_Industry" TargetMode="External"/><Relationship Id="rId12" Type="http://schemas.openxmlformats.org/officeDocument/2006/relationships/image" Target="../media/image12.jpg"/><Relationship Id="rId17" Type="http://schemas.openxmlformats.org/officeDocument/2006/relationships/hyperlink" Target="http://techbyter.com/2011/1120.html" TargetMode="External"/><Relationship Id="rId2" Type="http://schemas.openxmlformats.org/officeDocument/2006/relationships/image" Target="../media/image7.JP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11" Type="http://schemas.openxmlformats.org/officeDocument/2006/relationships/hyperlink" Target="https://pxhere.com/en/photo/525896" TargetMode="External"/><Relationship Id="rId5" Type="http://schemas.openxmlformats.org/officeDocument/2006/relationships/hyperlink" Target="https://en.wikipedia.org/wiki/Printing_press" TargetMode="External"/><Relationship Id="rId15" Type="http://schemas.openxmlformats.org/officeDocument/2006/relationships/hyperlink" Target="https://en.wikipedia.org/wiki/BBC_Micro" TargetMode="External"/><Relationship Id="rId10" Type="http://schemas.openxmlformats.org/officeDocument/2006/relationships/image" Target="../media/image11.jpg!d"/><Relationship Id="rId19" Type="http://schemas.openxmlformats.org/officeDocument/2006/relationships/hyperlink" Target="http://cs.sru.edu/~mullins/cpsc100book/module08_networks/module08-05_networks.html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en.wikipedia.org/wiki/List_of_British_television_programmes" TargetMode="External"/><Relationship Id="rId1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astern_Europ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world-map-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.png"/><Relationship Id="rId7" Type="http://schemas.openxmlformats.org/officeDocument/2006/relationships/slide" Target="slide19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slide" Target="slide2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heodysseyonline.com/things-every-freshman-needs-know-about-the-first-week-school-told-emojis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discordemoji.com/emoji/perfect" TargetMode="Externa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commons.wikimedia.org/wiki/File:Roller_coaster_picture_dibujo_monta%C3%B1a_rusa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4A4A-9D44-9843-9FB4-1392F655F8C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130804" y="2512227"/>
            <a:ext cx="4578350" cy="20304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MOD Schools </a:t>
            </a:r>
            <a:br>
              <a:rPr lang="en-US" dirty="0"/>
            </a:br>
            <a:r>
              <a:rPr lang="en-US" dirty="0"/>
              <a:t>Music Service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CA6354-B4FE-E449-B3E1-C418B96A949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282823" y="4459714"/>
            <a:ext cx="4578350" cy="6826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Jon Kille – Head of Service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8DAC0-41D6-A54C-8BA9-FA39DF705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973" t="26624" r="52741" b="35822"/>
          <a:stretch/>
        </p:blipFill>
        <p:spPr>
          <a:xfrm>
            <a:off x="4148665" y="1501881"/>
            <a:ext cx="846666" cy="8777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061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67544" y="1272956"/>
          <a:ext cx="8352928" cy="42944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2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86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98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/>
                        <a:t>Create a new song</a:t>
                      </a:r>
                      <a:endParaRPr lang="en-GB" b="1" i="1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906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1" dirty="0"/>
                        <a:t>Create a suitable drummer track – tempo 128 – about 40 seconds – (20-24 bars)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i="1" dirty="0"/>
                        <a:t>Rewind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Track view; add a track; choose</a:t>
                      </a:r>
                      <a:r>
                        <a:rPr lang="en-GB" b="1" dirty="0"/>
                        <a:t> Bass</a:t>
                      </a:r>
                      <a:r>
                        <a:rPr lang="en-GB" dirty="0"/>
                        <a:t>; using any </a:t>
                      </a:r>
                      <a:r>
                        <a:rPr lang="en-GB" i="1" dirty="0"/>
                        <a:t>(one) </a:t>
                      </a:r>
                      <a:r>
                        <a:rPr lang="en-GB" dirty="0"/>
                        <a:t>chord on </a:t>
                      </a:r>
                      <a:r>
                        <a:rPr lang="en-GB" b="1" i="1" dirty="0" err="1"/>
                        <a:t>autoplay</a:t>
                      </a:r>
                      <a:r>
                        <a:rPr lang="en-GB" b="1" i="1" dirty="0"/>
                        <a:t>,</a:t>
                      </a:r>
                      <a:r>
                        <a:rPr lang="en-GB" b="1" dirty="0"/>
                        <a:t> </a:t>
                      </a:r>
                      <a:r>
                        <a:rPr lang="en-GB" dirty="0"/>
                        <a:t>record 24 bars to go with your drum track; keep it simple (unfussy)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i="0" dirty="0"/>
                        <a:t>Track view; add a track; choose keyboard – Smart Piano; using the </a:t>
                      </a:r>
                      <a:r>
                        <a:rPr lang="en-GB" i="1" dirty="0"/>
                        <a:t>same</a:t>
                      </a:r>
                      <a:r>
                        <a:rPr lang="en-GB" i="0" dirty="0"/>
                        <a:t> chord on </a:t>
                      </a:r>
                      <a:r>
                        <a:rPr lang="en-GB" b="1" i="1" dirty="0" err="1"/>
                        <a:t>autoplay</a:t>
                      </a:r>
                      <a:r>
                        <a:rPr lang="en-GB" i="0" dirty="0"/>
                        <a:t> record 24 bars to go with your other 2 tracks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i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Track view; add a track; choose </a:t>
                      </a:r>
                      <a:r>
                        <a:rPr lang="en-GB" b="1" dirty="0"/>
                        <a:t>Audio Recorder - </a:t>
                      </a:r>
                      <a:r>
                        <a:rPr lang="en-GB" dirty="0"/>
                        <a:t> record the narration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51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0" i="0" dirty="0"/>
                        <a:t>Track View – create suitable sample and use – repeat as needed</a:t>
                      </a:r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4348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i="1" dirty="0"/>
                        <a:t>Listen</a:t>
                      </a:r>
                      <a:r>
                        <a:rPr lang="en-GB" dirty="0"/>
                        <a:t> to your track – </a:t>
                      </a:r>
                      <a:r>
                        <a:rPr lang="en-GB" b="1" i="1" dirty="0"/>
                        <a:t>mix + pan - evaluate</a:t>
                      </a:r>
                      <a:endParaRPr lang="en-GB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23528" y="349626"/>
            <a:ext cx="84969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50800"/>
                <a:solidFill>
                  <a:prstClr val="white">
                    <a:shade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we will do</a:t>
            </a:r>
          </a:p>
        </p:txBody>
      </p:sp>
      <p:pic>
        <p:nvPicPr>
          <p:cNvPr id="6" name="Picture 2" descr="C:\Users\JK.W7-790-CMS2\AppData\Local\Microsoft\Windows\INetCache\IE\JE2XDHYU\Garageband-icon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4664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K.W7-790-CMS2\AppData\Local\Microsoft\Windows\INetCache\IE\JE2XDHYU\Garageband-icon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8860"/>
            <a:ext cx="864096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79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AB8095-7A6D-4198-A3E0-8B396D988A1F}"/>
              </a:ext>
            </a:extLst>
          </p:cNvPr>
          <p:cNvSpPr txBox="1"/>
          <p:nvPr/>
        </p:nvSpPr>
        <p:spPr>
          <a:xfrm>
            <a:off x="467544" y="548680"/>
            <a:ext cx="7668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NARRATION: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This Summer, why not visit the most amazing new adventure park to open since Disneyland!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 the crazy monkey enclosure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perhaps dare to hold a live viper or cobra in the sizzling snake enclosure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the lions roaming and feeding in the specially created jungle area, watch out for the insects though!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Or take a trip on the death defying rollercoaster with 12 separate back loops and 2 vertical drops into darkness….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 the Epic Park – you won’t have a better day anywhere else this year – if you survive…!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993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A1AE2D5-4A4F-4BF7-8E02-FED6BBC64BC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B7B9A0-871F-4588-808A-4161CC9685D9}"/>
              </a:ext>
            </a:extLst>
          </p:cNvPr>
          <p:cNvSpPr/>
          <p:nvPr/>
        </p:nvSpPr>
        <p:spPr>
          <a:xfrm>
            <a:off x="947956" y="3535959"/>
            <a:ext cx="7122253" cy="134223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3B58052-17EF-47D5-94EF-A858E02EEB5D}"/>
              </a:ext>
            </a:extLst>
          </p:cNvPr>
          <p:cNvSpPr/>
          <p:nvPr/>
        </p:nvSpPr>
        <p:spPr>
          <a:xfrm>
            <a:off x="1128318" y="2747395"/>
            <a:ext cx="6811861" cy="394282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Narration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894160E-8FDA-4FF2-AF05-6D939EA863C9}"/>
              </a:ext>
            </a:extLst>
          </p:cNvPr>
          <p:cNvSpPr/>
          <p:nvPr/>
        </p:nvSpPr>
        <p:spPr>
          <a:xfrm>
            <a:off x="2197915" y="2353113"/>
            <a:ext cx="1073788" cy="394282"/>
          </a:xfrm>
          <a:prstGeom prst="rightArrow">
            <a:avLst/>
          </a:prstGeom>
          <a:solidFill>
            <a:schemeClr val="accent4">
              <a:lumMod val="60000"/>
              <a:lumOff val="40000"/>
              <a:alpha val="49804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Sample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B3766D38-C2AA-4D49-97B2-AED941E1F69E}"/>
              </a:ext>
            </a:extLst>
          </p:cNvPr>
          <p:cNvSpPr/>
          <p:nvPr/>
        </p:nvSpPr>
        <p:spPr>
          <a:xfrm>
            <a:off x="3435293" y="1879135"/>
            <a:ext cx="1073788" cy="394282"/>
          </a:xfrm>
          <a:prstGeom prst="rightArrow">
            <a:avLst/>
          </a:prstGeom>
          <a:solidFill>
            <a:schemeClr val="accent4">
              <a:lumMod val="60000"/>
              <a:lumOff val="40000"/>
              <a:alpha val="49804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Sample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9F6E056-41B7-48F8-BC1E-3C6A630ACFB1}"/>
              </a:ext>
            </a:extLst>
          </p:cNvPr>
          <p:cNvSpPr/>
          <p:nvPr/>
        </p:nvSpPr>
        <p:spPr>
          <a:xfrm>
            <a:off x="4874002" y="1589714"/>
            <a:ext cx="989902" cy="394282"/>
          </a:xfrm>
          <a:prstGeom prst="rightArrow">
            <a:avLst/>
          </a:prstGeom>
          <a:solidFill>
            <a:schemeClr val="accent4">
              <a:lumMod val="60000"/>
              <a:lumOff val="40000"/>
              <a:alpha val="49804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Sample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89C090E-EC22-45F5-964A-0CD093945FD4}"/>
              </a:ext>
            </a:extLst>
          </p:cNvPr>
          <p:cNvSpPr/>
          <p:nvPr/>
        </p:nvSpPr>
        <p:spPr>
          <a:xfrm>
            <a:off x="1166069" y="4404220"/>
            <a:ext cx="6811861" cy="394282"/>
          </a:xfrm>
          <a:prstGeom prst="rightArrow">
            <a:avLst/>
          </a:prstGeom>
          <a:solidFill>
            <a:schemeClr val="accent3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Bass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48309E32-83C7-4ACE-A8BE-BA298E74A0B7}"/>
              </a:ext>
            </a:extLst>
          </p:cNvPr>
          <p:cNvSpPr/>
          <p:nvPr/>
        </p:nvSpPr>
        <p:spPr>
          <a:xfrm>
            <a:off x="1166068" y="4009938"/>
            <a:ext cx="6811861" cy="394282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Keyboard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DA356E5-B164-4A8E-AFDA-E6AD3B608A23}"/>
              </a:ext>
            </a:extLst>
          </p:cNvPr>
          <p:cNvSpPr/>
          <p:nvPr/>
        </p:nvSpPr>
        <p:spPr>
          <a:xfrm>
            <a:off x="1166068" y="3615656"/>
            <a:ext cx="6811861" cy="394282"/>
          </a:xfrm>
          <a:prstGeom prst="rightArrow">
            <a:avLst/>
          </a:prstGeom>
          <a:solidFill>
            <a:schemeClr val="accent6">
              <a:alpha val="50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Drummer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EB6265A-707C-4543-9ADE-71D8063416B3}"/>
              </a:ext>
            </a:extLst>
          </p:cNvPr>
          <p:cNvCxnSpPr/>
          <p:nvPr/>
        </p:nvCxnSpPr>
        <p:spPr>
          <a:xfrm>
            <a:off x="2625754" y="2606878"/>
            <a:ext cx="0" cy="220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6CC651D-FC6C-4149-B9FA-E08856461283}"/>
              </a:ext>
            </a:extLst>
          </p:cNvPr>
          <p:cNvCxnSpPr>
            <a:cxnSpLocks/>
          </p:cNvCxnSpPr>
          <p:nvPr/>
        </p:nvCxnSpPr>
        <p:spPr>
          <a:xfrm>
            <a:off x="3858936" y="2163311"/>
            <a:ext cx="0" cy="6637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9FCC2E-5E45-4A47-B590-ACE271B29511}"/>
              </a:ext>
            </a:extLst>
          </p:cNvPr>
          <p:cNvCxnSpPr>
            <a:cxnSpLocks/>
          </p:cNvCxnSpPr>
          <p:nvPr/>
        </p:nvCxnSpPr>
        <p:spPr>
          <a:xfrm>
            <a:off x="5301842" y="1886476"/>
            <a:ext cx="0" cy="9406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98E613E1-B5C3-427D-B0D2-170A86D33406}"/>
              </a:ext>
            </a:extLst>
          </p:cNvPr>
          <p:cNvSpPr/>
          <p:nvPr/>
        </p:nvSpPr>
        <p:spPr>
          <a:xfrm>
            <a:off x="6262382" y="1289807"/>
            <a:ext cx="1073788" cy="394282"/>
          </a:xfrm>
          <a:prstGeom prst="rightArrow">
            <a:avLst/>
          </a:prstGeom>
          <a:solidFill>
            <a:schemeClr val="accent4">
              <a:lumMod val="60000"/>
              <a:lumOff val="40000"/>
              <a:alpha val="49804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Sample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2B78E9-7BD4-40D5-9498-59B05F98444B}"/>
              </a:ext>
            </a:extLst>
          </p:cNvPr>
          <p:cNvCxnSpPr>
            <a:cxnSpLocks/>
          </p:cNvCxnSpPr>
          <p:nvPr/>
        </p:nvCxnSpPr>
        <p:spPr>
          <a:xfrm>
            <a:off x="6702804" y="1589714"/>
            <a:ext cx="0" cy="12373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4E8E6C-E7B0-4764-9581-5454D7B2A432}"/>
              </a:ext>
            </a:extLst>
          </p:cNvPr>
          <p:cNvGrpSpPr/>
          <p:nvPr/>
        </p:nvGrpSpPr>
        <p:grpSpPr>
          <a:xfrm>
            <a:off x="7647999" y="134996"/>
            <a:ext cx="844420" cy="844420"/>
            <a:chOff x="1367249" y="1158371"/>
            <a:chExt cx="844420" cy="84442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1BCF1B-9FC3-41EC-A7E5-7C16D09C7673}"/>
                </a:ext>
              </a:extLst>
            </p:cNvPr>
            <p:cNvSpPr/>
            <p:nvPr/>
          </p:nvSpPr>
          <p:spPr>
            <a:xfrm>
              <a:off x="1367249" y="1158371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505D1FE2-C6E0-4AE2-8F09-8B5CA2975D87}"/>
                </a:ext>
              </a:extLst>
            </p:cNvPr>
            <p:cNvSpPr txBox="1"/>
            <p:nvPr/>
          </p:nvSpPr>
          <p:spPr>
            <a:xfrm>
              <a:off x="1490911" y="1282033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lvl="0" indent="0" algn="ctr" defTabSz="4533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020" b="1" i="0" kern="1200" baseline="0" dirty="0">
                  <a:solidFill>
                    <a:schemeClr val="tx1"/>
                  </a:solidFill>
                </a:rPr>
                <a:t>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10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ium 5">
            <a:extLst>
              <a:ext uri="{FF2B5EF4-FFF2-40B4-BE49-F238E27FC236}">
                <a16:creationId xmlns:a16="http://schemas.microsoft.com/office/drawing/2014/main" id="{718867BD-BDEA-CF4B-B451-F6967AF7411B}"/>
              </a:ext>
            </a:extLst>
          </p:cNvPr>
          <p:cNvSpPr/>
          <p:nvPr/>
        </p:nvSpPr>
        <p:spPr>
          <a:xfrm>
            <a:off x="2274236" y="1384538"/>
            <a:ext cx="4619445" cy="4088921"/>
          </a:xfrm>
          <a:prstGeom prst="trapezoid">
            <a:avLst>
              <a:gd name="adj" fmla="val 4810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rapezium 7">
            <a:extLst>
              <a:ext uri="{FF2B5EF4-FFF2-40B4-BE49-F238E27FC236}">
                <a16:creationId xmlns:a16="http://schemas.microsoft.com/office/drawing/2014/main" id="{CE4E1BCA-5967-4149-8147-1A45D30B0A98}"/>
              </a:ext>
            </a:extLst>
          </p:cNvPr>
          <p:cNvSpPr/>
          <p:nvPr/>
        </p:nvSpPr>
        <p:spPr>
          <a:xfrm rot="10800000">
            <a:off x="2270907" y="1384541"/>
            <a:ext cx="4619445" cy="4088921"/>
          </a:xfrm>
          <a:prstGeom prst="trapezoid">
            <a:avLst>
              <a:gd name="adj" fmla="val 48101"/>
            </a:avLst>
          </a:prstGeom>
          <a:solidFill>
            <a:schemeClr val="accent6">
              <a:alpha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79A5ADC-9A36-B646-B4A5-555F4B651F95}"/>
              </a:ext>
            </a:extLst>
          </p:cNvPr>
          <p:cNvSpPr/>
          <p:nvPr/>
        </p:nvSpPr>
        <p:spPr>
          <a:xfrm rot="10800000">
            <a:off x="7695407" y="1634693"/>
            <a:ext cx="256309" cy="361601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E3BB93-D9B8-504F-B06D-A0D8C22F7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973" t="26624" r="52741" b="35822"/>
          <a:stretch/>
        </p:blipFill>
        <p:spPr>
          <a:xfrm>
            <a:off x="215353" y="307514"/>
            <a:ext cx="623155" cy="646065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13" name="Triangle 12">
            <a:extLst>
              <a:ext uri="{FF2B5EF4-FFF2-40B4-BE49-F238E27FC236}">
                <a16:creationId xmlns:a16="http://schemas.microsoft.com/office/drawing/2014/main" id="{46FA8014-C691-924C-B2F6-E9750B669385}"/>
              </a:ext>
            </a:extLst>
          </p:cNvPr>
          <p:cNvSpPr/>
          <p:nvPr/>
        </p:nvSpPr>
        <p:spPr>
          <a:xfrm rot="10800000">
            <a:off x="2303840" y="1384536"/>
            <a:ext cx="1935651" cy="1995974"/>
          </a:xfrm>
          <a:prstGeom prst="triangle">
            <a:avLst>
              <a:gd name="adj" fmla="val 515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F37A92A-5B4B-064D-B792-51B89CB93E14}"/>
              </a:ext>
            </a:extLst>
          </p:cNvPr>
          <p:cNvSpPr/>
          <p:nvPr/>
        </p:nvSpPr>
        <p:spPr>
          <a:xfrm rot="10800000">
            <a:off x="4946070" y="1356824"/>
            <a:ext cx="1935651" cy="1995976"/>
          </a:xfrm>
          <a:prstGeom prst="triangle">
            <a:avLst>
              <a:gd name="adj" fmla="val 515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08D051EF-E943-3B4F-AB46-33773394971C}"/>
              </a:ext>
            </a:extLst>
          </p:cNvPr>
          <p:cNvSpPr/>
          <p:nvPr/>
        </p:nvSpPr>
        <p:spPr>
          <a:xfrm>
            <a:off x="2286581" y="3422071"/>
            <a:ext cx="1935651" cy="2072173"/>
          </a:xfrm>
          <a:prstGeom prst="triangle">
            <a:avLst>
              <a:gd name="adj" fmla="val 515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0349C37-DCC6-5945-A434-050823F31764}"/>
              </a:ext>
            </a:extLst>
          </p:cNvPr>
          <p:cNvSpPr/>
          <p:nvPr/>
        </p:nvSpPr>
        <p:spPr>
          <a:xfrm>
            <a:off x="4921770" y="3436931"/>
            <a:ext cx="1935651" cy="2044464"/>
          </a:xfrm>
          <a:prstGeom prst="triangle">
            <a:avLst>
              <a:gd name="adj" fmla="val 515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9588C-55A2-284C-B079-717BEE4C94DD}"/>
              </a:ext>
            </a:extLst>
          </p:cNvPr>
          <p:cNvCxnSpPr>
            <a:cxnSpLocks/>
          </p:cNvCxnSpPr>
          <p:nvPr/>
        </p:nvCxnSpPr>
        <p:spPr>
          <a:xfrm flipV="1">
            <a:off x="2022764" y="3415147"/>
            <a:ext cx="5209309" cy="20776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28E6970-6F45-3444-B5F4-A51B539E63CE}"/>
              </a:ext>
            </a:extLst>
          </p:cNvPr>
          <p:cNvSpPr txBox="1"/>
          <p:nvPr/>
        </p:nvSpPr>
        <p:spPr>
          <a:xfrm>
            <a:off x="5536071" y="5106409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C701A-F55E-B245-B827-BF026DB472B6}"/>
              </a:ext>
            </a:extLst>
          </p:cNvPr>
          <p:cNvSpPr txBox="1"/>
          <p:nvPr/>
        </p:nvSpPr>
        <p:spPr>
          <a:xfrm>
            <a:off x="3475373" y="1458459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99BEEE-BAE8-374D-9E48-15F33F120289}"/>
              </a:ext>
            </a:extLst>
          </p:cNvPr>
          <p:cNvSpPr txBox="1"/>
          <p:nvPr/>
        </p:nvSpPr>
        <p:spPr>
          <a:xfrm>
            <a:off x="6937140" y="5291075"/>
            <a:ext cx="213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of ‘</a:t>
            </a:r>
            <a:r>
              <a:rPr lang="en-US" dirty="0" err="1"/>
              <a:t>Programme</a:t>
            </a:r>
            <a:r>
              <a:rPr lang="en-US" dirty="0"/>
              <a:t>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62A9DD-3C7A-5E42-83AE-5344E09E61F3}"/>
              </a:ext>
            </a:extLst>
          </p:cNvPr>
          <p:cNvSpPr txBox="1"/>
          <p:nvPr/>
        </p:nvSpPr>
        <p:spPr>
          <a:xfrm>
            <a:off x="6937140" y="1259783"/>
            <a:ext cx="204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‘</a:t>
            </a:r>
            <a:r>
              <a:rPr lang="en-US" dirty="0" err="1"/>
              <a:t>Programme</a:t>
            </a:r>
            <a:r>
              <a:rPr lang="en-US" dirty="0"/>
              <a:t>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A64FD0-624B-7B4D-85C3-DA70581D523E}"/>
              </a:ext>
            </a:extLst>
          </p:cNvPr>
          <p:cNvSpPr txBox="1"/>
          <p:nvPr/>
        </p:nvSpPr>
        <p:spPr>
          <a:xfrm>
            <a:off x="3754582" y="6169175"/>
            <a:ext cx="304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B = independent 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610D2B-7BEA-7147-AF23-C6E2F86D057F}"/>
              </a:ext>
            </a:extLst>
          </p:cNvPr>
          <p:cNvSpPr txBox="1"/>
          <p:nvPr/>
        </p:nvSpPr>
        <p:spPr>
          <a:xfrm>
            <a:off x="675182" y="6181154"/>
            <a:ext cx="29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= skill/knowledge level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49EDE6-FFAF-8B44-A391-C7012996BBE6}"/>
              </a:ext>
            </a:extLst>
          </p:cNvPr>
          <p:cNvSpPr txBox="1"/>
          <p:nvPr/>
        </p:nvSpPr>
        <p:spPr>
          <a:xfrm>
            <a:off x="367141" y="3974061"/>
            <a:ext cx="193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A – scary zone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BE3260-8F17-FB48-BA80-E735091B3544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3241721" y="1384536"/>
            <a:ext cx="29946" cy="4088926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C17894-8231-D343-9E3D-69A15FD43F62}"/>
              </a:ext>
            </a:extLst>
          </p:cNvPr>
          <p:cNvCxnSpPr>
            <a:cxnSpLocks/>
            <a:stCxn id="16" idx="3"/>
          </p:cNvCxnSpPr>
          <p:nvPr/>
        </p:nvCxnSpPr>
        <p:spPr>
          <a:xfrm flipH="1" flipV="1">
            <a:off x="5889596" y="1392467"/>
            <a:ext cx="29944" cy="4088928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0EA9E6C-CC76-BB4D-96F9-7C6C86A07B8F}"/>
              </a:ext>
            </a:extLst>
          </p:cNvPr>
          <p:cNvSpPr txBox="1"/>
          <p:nvPr/>
        </p:nvSpPr>
        <p:spPr>
          <a:xfrm>
            <a:off x="3301401" y="5086896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F2A951-3FFD-534A-BB55-E272B9B1284E}"/>
              </a:ext>
            </a:extLst>
          </p:cNvPr>
          <p:cNvSpPr txBox="1"/>
          <p:nvPr/>
        </p:nvSpPr>
        <p:spPr>
          <a:xfrm>
            <a:off x="5226136" y="1458459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35" name="Picture 34" descr="perfect - Discord Emoji">
            <a:extLst>
              <a:ext uri="{FF2B5EF4-FFF2-40B4-BE49-F238E27FC236}">
                <a16:creationId xmlns:a16="http://schemas.microsoft.com/office/drawing/2014/main" id="{A0D04D48-F237-3540-A9F0-6706003C7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27014" y="2994079"/>
            <a:ext cx="902008" cy="902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BE3E4F-7611-DA49-A82B-BDFFBE10B97D}"/>
              </a:ext>
            </a:extLst>
          </p:cNvPr>
          <p:cNvSpPr/>
          <p:nvPr/>
        </p:nvSpPr>
        <p:spPr>
          <a:xfrm>
            <a:off x="3241721" y="1356823"/>
            <a:ext cx="2677819" cy="4124572"/>
          </a:xfrm>
          <a:prstGeom prst="rect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ED7C5-93B1-4248-9CFE-1A95B7C14530}"/>
              </a:ext>
            </a:extLst>
          </p:cNvPr>
          <p:cNvSpPr txBox="1"/>
          <p:nvPr/>
        </p:nvSpPr>
        <p:spPr>
          <a:xfrm>
            <a:off x="3805604" y="551134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496CA2-78F8-004B-89D0-764A5CC7688D}"/>
              </a:ext>
            </a:extLst>
          </p:cNvPr>
          <p:cNvSpPr txBox="1"/>
          <p:nvPr/>
        </p:nvSpPr>
        <p:spPr>
          <a:xfrm>
            <a:off x="3829007" y="970273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EF9216-5147-6B48-BFA0-B3B4B3CDB1F8}"/>
              </a:ext>
            </a:extLst>
          </p:cNvPr>
          <p:cNvCxnSpPr>
            <a:cxnSpLocks/>
          </p:cNvCxnSpPr>
          <p:nvPr/>
        </p:nvCxnSpPr>
        <p:spPr>
          <a:xfrm flipV="1">
            <a:off x="5310415" y="1175707"/>
            <a:ext cx="1547006" cy="570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99160F-B644-3446-90E3-E7BCB96300D0}"/>
              </a:ext>
            </a:extLst>
          </p:cNvPr>
          <p:cNvCxnSpPr>
            <a:cxnSpLocks/>
          </p:cNvCxnSpPr>
          <p:nvPr/>
        </p:nvCxnSpPr>
        <p:spPr>
          <a:xfrm flipV="1">
            <a:off x="5300523" y="5693095"/>
            <a:ext cx="1547006" cy="570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523E862-C34B-924A-87E4-F4F83DAF2163}"/>
              </a:ext>
            </a:extLst>
          </p:cNvPr>
          <p:cNvCxnSpPr>
            <a:cxnSpLocks/>
          </p:cNvCxnSpPr>
          <p:nvPr/>
        </p:nvCxnSpPr>
        <p:spPr>
          <a:xfrm flipH="1">
            <a:off x="2269202" y="1167504"/>
            <a:ext cx="1559805" cy="1094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ADC8AA8-F2D3-A34E-82EE-E182DB50A58C}"/>
              </a:ext>
            </a:extLst>
          </p:cNvPr>
          <p:cNvCxnSpPr>
            <a:cxnSpLocks/>
          </p:cNvCxnSpPr>
          <p:nvPr/>
        </p:nvCxnSpPr>
        <p:spPr>
          <a:xfrm flipH="1" flipV="1">
            <a:off x="2296471" y="5693095"/>
            <a:ext cx="1561226" cy="322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perfect - Discord Emoji">
            <a:extLst>
              <a:ext uri="{FF2B5EF4-FFF2-40B4-BE49-F238E27FC236}">
                <a16:creationId xmlns:a16="http://schemas.microsoft.com/office/drawing/2014/main" id="{73517D3D-17ED-E54F-BEF9-26D0ACC85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72884" y="1699030"/>
            <a:ext cx="902008" cy="902008"/>
          </a:xfrm>
          <a:prstGeom prst="rect">
            <a:avLst/>
          </a:prstGeom>
        </p:spPr>
      </p:pic>
      <p:pic>
        <p:nvPicPr>
          <p:cNvPr id="5" name="Picture 4" descr="perfect - Discord Emoji">
            <a:extLst>
              <a:ext uri="{FF2B5EF4-FFF2-40B4-BE49-F238E27FC236}">
                <a16:creationId xmlns:a16="http://schemas.microsoft.com/office/drawing/2014/main" id="{54309B62-0505-C64A-8E85-6137702FF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66362" y="1724654"/>
            <a:ext cx="902008" cy="902008"/>
          </a:xfrm>
          <a:prstGeom prst="rect">
            <a:avLst/>
          </a:prstGeom>
        </p:spPr>
      </p:pic>
      <p:pic>
        <p:nvPicPr>
          <p:cNvPr id="3" name="Picture 2" descr="10 Reminders Every Freshman Needs As Told By Emojis">
            <a:extLst>
              <a:ext uri="{FF2B5EF4-FFF2-40B4-BE49-F238E27FC236}">
                <a16:creationId xmlns:a16="http://schemas.microsoft.com/office/drawing/2014/main" id="{9D2117C6-DD57-1246-A206-32897CC69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95947" y="4158727"/>
            <a:ext cx="715154" cy="715154"/>
          </a:xfrm>
          <a:prstGeom prst="rect">
            <a:avLst/>
          </a:prstGeom>
        </p:spPr>
      </p:pic>
      <p:pic>
        <p:nvPicPr>
          <p:cNvPr id="31" name="Picture 30" descr="10 Reminders Every Freshman Needs As Told By Emojis">
            <a:extLst>
              <a:ext uri="{FF2B5EF4-FFF2-40B4-BE49-F238E27FC236}">
                <a16:creationId xmlns:a16="http://schemas.microsoft.com/office/drawing/2014/main" id="{1E62CF0B-3F2D-6941-8F87-3B1A1A29E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56317" y="4201218"/>
            <a:ext cx="715154" cy="71515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4D97AC-D884-204A-BC87-5572E2B75793}"/>
              </a:ext>
            </a:extLst>
          </p:cNvPr>
          <p:cNvSpPr/>
          <p:nvPr/>
        </p:nvSpPr>
        <p:spPr>
          <a:xfrm>
            <a:off x="3640835" y="5325503"/>
            <a:ext cx="1910369" cy="6391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C65B61C-7725-934D-972A-4AE43348A296}"/>
              </a:ext>
            </a:extLst>
          </p:cNvPr>
          <p:cNvSpPr/>
          <p:nvPr/>
        </p:nvSpPr>
        <p:spPr>
          <a:xfrm>
            <a:off x="2133601" y="816756"/>
            <a:ext cx="4900566" cy="771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86EE8-C0DC-408B-B662-EDD1E6BBE504}"/>
              </a:ext>
            </a:extLst>
          </p:cNvPr>
          <p:cNvSpPr txBox="1"/>
          <p:nvPr/>
        </p:nvSpPr>
        <p:spPr>
          <a:xfrm>
            <a:off x="2730947" y="171425"/>
            <a:ext cx="418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One lesson / 6 lessons / A term of lessons  </a:t>
            </a:r>
          </a:p>
        </p:txBody>
      </p:sp>
    </p:spTree>
    <p:extLst>
      <p:ext uri="{BB962C8B-B14F-4D97-AF65-F5344CB8AC3E}">
        <p14:creationId xmlns:p14="http://schemas.microsoft.com/office/powerpoint/2010/main" val="2687853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4DCE-50BF-AF49-BD0C-673E1CD6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Getting </a:t>
            </a:r>
            <a:r>
              <a:rPr lang="en-US" dirty="0" err="1"/>
              <a:t>organised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7F48F-7E71-D847-9583-10E2E5E6E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973" t="26624" r="52741" b="35822"/>
          <a:stretch/>
        </p:blipFill>
        <p:spPr>
          <a:xfrm>
            <a:off x="215353" y="307514"/>
            <a:ext cx="623155" cy="646065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A10C062-3549-484E-A504-2904BDEE9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636574"/>
              </p:ext>
            </p:extLst>
          </p:nvPr>
        </p:nvGraphicFramePr>
        <p:xfrm>
          <a:off x="502197" y="1619085"/>
          <a:ext cx="6317675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535">
                  <a:extLst>
                    <a:ext uri="{9D8B030D-6E8A-4147-A177-3AD203B41FA5}">
                      <a16:colId xmlns:a16="http://schemas.microsoft.com/office/drawing/2014/main" val="3561547118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124436521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3196252237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752651735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6546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Incentives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 Plan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9887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B07B107-AB97-8D46-9C45-07EBA5114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4242"/>
              </p:ext>
            </p:extLst>
          </p:nvPr>
        </p:nvGraphicFramePr>
        <p:xfrm>
          <a:off x="7308241" y="1619085"/>
          <a:ext cx="128847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473">
                  <a:extLst>
                    <a:ext uri="{9D8B030D-6E8A-4147-A177-3AD203B41FA5}">
                      <a16:colId xmlns:a16="http://schemas.microsoft.com/office/drawing/2014/main" val="285652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50589"/>
                  </a:ext>
                </a:extLst>
              </a:tr>
            </a:tbl>
          </a:graphicData>
        </a:graphic>
      </p:graphicFrame>
      <p:pic>
        <p:nvPicPr>
          <p:cNvPr id="22" name="Graphic 21" descr="The Enemy by Charlie Higson. Or, The Masochistic Reader ...">
            <a:extLst>
              <a:ext uri="{FF2B5EF4-FFF2-40B4-BE49-F238E27FC236}">
                <a16:creationId xmlns:a16="http://schemas.microsoft.com/office/drawing/2014/main" id="{C12E92BC-09D1-B149-B2D0-CA45CA268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58960" y="1477660"/>
            <a:ext cx="410192" cy="495769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0789694-24B5-6844-A330-F550A7592B79}"/>
              </a:ext>
            </a:extLst>
          </p:cNvPr>
          <p:cNvGrpSpPr/>
          <p:nvPr/>
        </p:nvGrpSpPr>
        <p:grpSpPr>
          <a:xfrm>
            <a:off x="949692" y="3026618"/>
            <a:ext cx="7100888" cy="3588842"/>
            <a:chOff x="-768876" y="393476"/>
            <a:chExt cx="7100888" cy="3588842"/>
          </a:xfrm>
        </p:grpSpPr>
        <p:sp>
          <p:nvSpPr>
            <p:cNvPr id="3" name="Cloud Callout 2">
              <a:extLst>
                <a:ext uri="{FF2B5EF4-FFF2-40B4-BE49-F238E27FC236}">
                  <a16:creationId xmlns:a16="http://schemas.microsoft.com/office/drawing/2014/main" id="{7BAF8BF3-88F3-104D-A232-03F96AF89A83}"/>
                </a:ext>
              </a:extLst>
            </p:cNvPr>
            <p:cNvSpPr/>
            <p:nvPr/>
          </p:nvSpPr>
          <p:spPr>
            <a:xfrm>
              <a:off x="-768876" y="393476"/>
              <a:ext cx="7100888" cy="3588842"/>
            </a:xfrm>
            <a:prstGeom prst="cloudCallout">
              <a:avLst>
                <a:gd name="adj1" fmla="val -43921"/>
                <a:gd name="adj2" fmla="val -74341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286307-B712-B941-A0E7-E09AB5177DEC}"/>
                </a:ext>
              </a:extLst>
            </p:cNvPr>
            <p:cNvSpPr txBox="1"/>
            <p:nvPr/>
          </p:nvSpPr>
          <p:spPr>
            <a:xfrm>
              <a:off x="1248893" y="1171032"/>
              <a:ext cx="3151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Inspiration</a:t>
              </a:r>
              <a:r>
                <a:rPr lang="en-US" dirty="0"/>
                <a:t> - I have a great idea!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8C3CF15-37BC-6845-B87A-CD51E96D3218}"/>
                </a:ext>
              </a:extLst>
            </p:cNvPr>
            <p:cNvSpPr txBox="1"/>
            <p:nvPr/>
          </p:nvSpPr>
          <p:spPr>
            <a:xfrm>
              <a:off x="256756" y="1585967"/>
              <a:ext cx="53074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Aspiration</a:t>
              </a:r>
              <a:r>
                <a:rPr lang="en-US" dirty="0"/>
                <a:t> - I think it could be done like this – I want it </a:t>
              </a:r>
            </a:p>
            <a:p>
              <a:r>
                <a:rPr lang="en-US" dirty="0"/>
                <a:t>                      to be done like this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6B3D6BE-30CA-1147-9B66-E19136592E63}"/>
                </a:ext>
              </a:extLst>
            </p:cNvPr>
            <p:cNvSpPr txBox="1"/>
            <p:nvPr/>
          </p:nvSpPr>
          <p:spPr>
            <a:xfrm>
              <a:off x="355190" y="2230606"/>
              <a:ext cx="46742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Outline of Details</a:t>
              </a:r>
              <a:r>
                <a:rPr lang="en-US" dirty="0"/>
                <a:t> - We’ll do this, We’ll do that…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C252E34-66A1-8A45-A6C3-2668AEDAD804}"/>
                </a:ext>
              </a:extLst>
            </p:cNvPr>
            <p:cNvSpPr txBox="1"/>
            <p:nvPr/>
          </p:nvSpPr>
          <p:spPr>
            <a:xfrm>
              <a:off x="383638" y="2655184"/>
              <a:ext cx="4679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Expected Results – </a:t>
              </a:r>
              <a:r>
                <a:rPr lang="en-US" dirty="0"/>
                <a:t>This is what I’ll be aiming for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691C478-31CC-754C-8020-CF0A5F45C96F}"/>
              </a:ext>
            </a:extLst>
          </p:cNvPr>
          <p:cNvGrpSpPr/>
          <p:nvPr/>
        </p:nvGrpSpPr>
        <p:grpSpPr>
          <a:xfrm>
            <a:off x="936540" y="3029563"/>
            <a:ext cx="7100888" cy="3588842"/>
            <a:chOff x="-4351016" y="2672811"/>
            <a:chExt cx="7100888" cy="3588842"/>
          </a:xfrm>
        </p:grpSpPr>
        <p:sp>
          <p:nvSpPr>
            <p:cNvPr id="33" name="Cloud Callout 32">
              <a:extLst>
                <a:ext uri="{FF2B5EF4-FFF2-40B4-BE49-F238E27FC236}">
                  <a16:creationId xmlns:a16="http://schemas.microsoft.com/office/drawing/2014/main" id="{6E592535-9CBC-2F46-A422-C4162CF3A30B}"/>
                </a:ext>
              </a:extLst>
            </p:cNvPr>
            <p:cNvSpPr/>
            <p:nvPr/>
          </p:nvSpPr>
          <p:spPr>
            <a:xfrm>
              <a:off x="-4351016" y="2672811"/>
              <a:ext cx="7100888" cy="3588842"/>
            </a:xfrm>
            <a:prstGeom prst="cloudCallout">
              <a:avLst>
                <a:gd name="adj1" fmla="val -26880"/>
                <a:gd name="adj2" fmla="val -75500"/>
              </a:avLst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132B797-B8D6-5645-8C6B-3E09D562DD3B}"/>
                </a:ext>
              </a:extLst>
            </p:cNvPr>
            <p:cNvSpPr txBox="1"/>
            <p:nvPr/>
          </p:nvSpPr>
          <p:spPr>
            <a:xfrm>
              <a:off x="-3013871" y="3518685"/>
              <a:ext cx="53667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What do we need to know/understand/be able to do?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FF7BCC8-F6AC-4D43-9790-3A38D5E8AFA0}"/>
                </a:ext>
              </a:extLst>
            </p:cNvPr>
            <p:cNvSpPr txBox="1"/>
            <p:nvPr/>
          </p:nvSpPr>
          <p:spPr>
            <a:xfrm>
              <a:off x="-153887" y="3970849"/>
              <a:ext cx="19839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Use of technology?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6B3381-E865-9541-A7E1-DB3F7C561625}"/>
                </a:ext>
              </a:extLst>
            </p:cNvPr>
            <p:cNvSpPr txBox="1"/>
            <p:nvPr/>
          </p:nvSpPr>
          <p:spPr>
            <a:xfrm>
              <a:off x="-2601756" y="3961053"/>
              <a:ext cx="2411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Teaching skills/process?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D866317-094A-D143-801E-D52FF81ACFF0}"/>
                </a:ext>
              </a:extLst>
            </p:cNvPr>
            <p:cNvSpPr txBox="1"/>
            <p:nvPr/>
          </p:nvSpPr>
          <p:spPr>
            <a:xfrm>
              <a:off x="-2943172" y="4693452"/>
              <a:ext cx="4315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Knowledge of school’s/National curriculum?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365CF8-BA7B-3144-8A2D-71888504375C}"/>
                </a:ext>
              </a:extLst>
            </p:cNvPr>
            <p:cNvSpPr txBox="1"/>
            <p:nvPr/>
          </p:nvSpPr>
          <p:spPr>
            <a:xfrm>
              <a:off x="-2639710" y="5160066"/>
              <a:ext cx="3400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Underlying philosophy/pedagogy?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5485D6-46DB-A743-B062-AE01677D0032}"/>
                </a:ext>
              </a:extLst>
            </p:cNvPr>
            <p:cNvSpPr txBox="1"/>
            <p:nvPr/>
          </p:nvSpPr>
          <p:spPr>
            <a:xfrm>
              <a:off x="-2655547" y="4343113"/>
              <a:ext cx="3432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Knowledge of subject/instrument?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07C92F6-3247-2E4F-88FC-4070442A580D}"/>
              </a:ext>
            </a:extLst>
          </p:cNvPr>
          <p:cNvGrpSpPr/>
          <p:nvPr/>
        </p:nvGrpSpPr>
        <p:grpSpPr>
          <a:xfrm>
            <a:off x="963327" y="3013000"/>
            <a:ext cx="7100888" cy="3588842"/>
            <a:chOff x="1178973" y="4166925"/>
            <a:chExt cx="7100888" cy="3588842"/>
          </a:xfrm>
        </p:grpSpPr>
        <p:sp>
          <p:nvSpPr>
            <p:cNvPr id="40" name="Cloud Callout 39">
              <a:extLst>
                <a:ext uri="{FF2B5EF4-FFF2-40B4-BE49-F238E27FC236}">
                  <a16:creationId xmlns:a16="http://schemas.microsoft.com/office/drawing/2014/main" id="{A276DF6F-7615-A04F-ABC3-8CB49D0FF1D6}"/>
                </a:ext>
              </a:extLst>
            </p:cNvPr>
            <p:cNvSpPr/>
            <p:nvPr/>
          </p:nvSpPr>
          <p:spPr>
            <a:xfrm>
              <a:off x="1178973" y="4166925"/>
              <a:ext cx="7100888" cy="3588842"/>
            </a:xfrm>
            <a:prstGeom prst="cloudCallout">
              <a:avLst>
                <a:gd name="adj1" fmla="val -9150"/>
                <a:gd name="adj2" fmla="val -75511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00F20F0-8F25-8B46-AFF4-AAE4A950C0BE}"/>
                </a:ext>
              </a:extLst>
            </p:cNvPr>
            <p:cNvSpPr txBox="1"/>
            <p:nvPr/>
          </p:nvSpPr>
          <p:spPr>
            <a:xfrm>
              <a:off x="3695864" y="4799295"/>
              <a:ext cx="20671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What’s in it for me?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9682A6E-F77F-EB41-9EF8-B3CD36733BC1}"/>
                </a:ext>
              </a:extLst>
            </p:cNvPr>
            <p:cNvSpPr txBox="1"/>
            <p:nvPr/>
          </p:nvSpPr>
          <p:spPr>
            <a:xfrm>
              <a:off x="2857268" y="5248499"/>
              <a:ext cx="37442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Performance Management/Appraisals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6D0905F-ED0F-D941-81E7-59FAA7E14777}"/>
                </a:ext>
              </a:extLst>
            </p:cNvPr>
            <p:cNvSpPr txBox="1"/>
            <p:nvPr/>
          </p:nvSpPr>
          <p:spPr>
            <a:xfrm>
              <a:off x="3573452" y="5596958"/>
              <a:ext cx="2339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Personal development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0E6E831-545B-3547-91A0-9DF4ECA2D969}"/>
                </a:ext>
              </a:extLst>
            </p:cNvPr>
            <p:cNvSpPr txBox="1"/>
            <p:nvPr/>
          </p:nvSpPr>
          <p:spPr>
            <a:xfrm>
              <a:off x="3328053" y="6023273"/>
              <a:ext cx="2908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Personal interest/satisfaction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042A4CF-C6D3-4E4E-BA1B-BAE123DB8614}"/>
                </a:ext>
              </a:extLst>
            </p:cNvPr>
            <p:cNvSpPr txBox="1"/>
            <p:nvPr/>
          </p:nvSpPr>
          <p:spPr>
            <a:xfrm>
              <a:off x="3936748" y="6384578"/>
              <a:ext cx="16730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Actual – TLR </a:t>
              </a:r>
              <a:r>
                <a:rPr lang="en-US" dirty="0" err="1"/>
                <a:t>etc</a:t>
              </a:r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6E3BE61-FCF2-484F-91E5-21B89511F366}"/>
                </a:ext>
              </a:extLst>
            </p:cNvPr>
            <p:cNvSpPr txBox="1"/>
            <p:nvPr/>
          </p:nvSpPr>
          <p:spPr>
            <a:xfrm>
              <a:off x="4377518" y="6829635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Other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27CBB49-B4F9-7E40-A98E-CF9BBB9A6894}"/>
              </a:ext>
            </a:extLst>
          </p:cNvPr>
          <p:cNvGrpSpPr/>
          <p:nvPr/>
        </p:nvGrpSpPr>
        <p:grpSpPr>
          <a:xfrm>
            <a:off x="955244" y="3025313"/>
            <a:ext cx="7100888" cy="3588842"/>
            <a:chOff x="-4411362" y="2855774"/>
            <a:chExt cx="7100888" cy="3588842"/>
          </a:xfrm>
        </p:grpSpPr>
        <p:sp>
          <p:nvSpPr>
            <p:cNvPr id="45" name="Cloud Callout 44">
              <a:extLst>
                <a:ext uri="{FF2B5EF4-FFF2-40B4-BE49-F238E27FC236}">
                  <a16:creationId xmlns:a16="http://schemas.microsoft.com/office/drawing/2014/main" id="{995E9C2D-0393-0846-BFD8-93E58F0C123F}"/>
                </a:ext>
              </a:extLst>
            </p:cNvPr>
            <p:cNvSpPr/>
            <p:nvPr/>
          </p:nvSpPr>
          <p:spPr>
            <a:xfrm>
              <a:off x="-4411362" y="2855774"/>
              <a:ext cx="7100888" cy="3588842"/>
            </a:xfrm>
            <a:prstGeom prst="cloudCallout">
              <a:avLst>
                <a:gd name="adj1" fmla="val 7929"/>
                <a:gd name="adj2" fmla="val -75523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18D689-D1D2-3447-B27D-E9E485C6C169}"/>
                </a:ext>
              </a:extLst>
            </p:cNvPr>
            <p:cNvSpPr txBox="1"/>
            <p:nvPr/>
          </p:nvSpPr>
          <p:spPr>
            <a:xfrm>
              <a:off x="-2052526" y="3521887"/>
              <a:ext cx="14239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Instruments?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44CD664-297C-544C-9453-F6E0DC86A080}"/>
                </a:ext>
              </a:extLst>
            </p:cNvPr>
            <p:cNvSpPr txBox="1"/>
            <p:nvPr/>
          </p:nvSpPr>
          <p:spPr>
            <a:xfrm>
              <a:off x="-3198068" y="3936822"/>
              <a:ext cx="38801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Technology / Hardware – IT, Recording?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5CBC4EF-5D40-0245-AD56-52B3EB7B52DE}"/>
                </a:ext>
              </a:extLst>
            </p:cNvPr>
            <p:cNvSpPr txBox="1"/>
            <p:nvPr/>
          </p:nvSpPr>
          <p:spPr>
            <a:xfrm>
              <a:off x="-2799310" y="4433597"/>
              <a:ext cx="2478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Applications / Software?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72E450A-D03A-DF41-8F16-DA3EB6E20756}"/>
                </a:ext>
              </a:extLst>
            </p:cNvPr>
            <p:cNvSpPr txBox="1"/>
            <p:nvPr/>
          </p:nvSpPr>
          <p:spPr>
            <a:xfrm>
              <a:off x="-2712627" y="4845439"/>
              <a:ext cx="1812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Teacher support?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61A1E11-8549-C846-8872-504958F20D00}"/>
                </a:ext>
              </a:extLst>
            </p:cNvPr>
            <p:cNvSpPr txBox="1"/>
            <p:nvPr/>
          </p:nvSpPr>
          <p:spPr>
            <a:xfrm>
              <a:off x="-2870009" y="5288103"/>
              <a:ext cx="2654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Copies of documentation?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CA2D97D-31CC-664A-BD72-F2F7207D281C}"/>
              </a:ext>
            </a:extLst>
          </p:cNvPr>
          <p:cNvGrpSpPr/>
          <p:nvPr/>
        </p:nvGrpSpPr>
        <p:grpSpPr>
          <a:xfrm>
            <a:off x="950175" y="3022368"/>
            <a:ext cx="7100888" cy="3588842"/>
            <a:chOff x="6984042" y="5087492"/>
            <a:chExt cx="7100888" cy="3588842"/>
          </a:xfrm>
        </p:grpSpPr>
        <p:sp>
          <p:nvSpPr>
            <p:cNvPr id="59" name="Cloud Callout 58">
              <a:extLst>
                <a:ext uri="{FF2B5EF4-FFF2-40B4-BE49-F238E27FC236}">
                  <a16:creationId xmlns:a16="http://schemas.microsoft.com/office/drawing/2014/main" id="{F2D5EF06-3B12-4C4E-86B3-D79F38872F21}"/>
                </a:ext>
              </a:extLst>
            </p:cNvPr>
            <p:cNvSpPr/>
            <p:nvPr/>
          </p:nvSpPr>
          <p:spPr>
            <a:xfrm>
              <a:off x="6984042" y="5087492"/>
              <a:ext cx="7100888" cy="3588842"/>
            </a:xfrm>
            <a:prstGeom prst="cloudCallout">
              <a:avLst>
                <a:gd name="adj1" fmla="val 23343"/>
                <a:gd name="adj2" fmla="val -75137"/>
              </a:avLst>
            </a:prstGeom>
            <a:solidFill>
              <a:schemeClr val="bg2">
                <a:lumMod val="9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9832C9B-91DB-EF44-AFC3-F4B4DC89E07D}"/>
                </a:ext>
              </a:extLst>
            </p:cNvPr>
            <p:cNvSpPr txBox="1"/>
            <p:nvPr/>
          </p:nvSpPr>
          <p:spPr>
            <a:xfrm>
              <a:off x="9298868" y="5792578"/>
              <a:ext cx="2765885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Detailed, but don’t go crazy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C63B9CC-9614-434E-9FA6-CF3A0C365496}"/>
                </a:ext>
              </a:extLst>
            </p:cNvPr>
            <p:cNvSpPr txBox="1"/>
            <p:nvPr/>
          </p:nvSpPr>
          <p:spPr>
            <a:xfrm>
              <a:off x="8783073" y="6161337"/>
              <a:ext cx="3669466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Clear workflow and timescale outline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47D8DE9-50D2-9B42-B50B-B39EE5882F88}"/>
                </a:ext>
              </a:extLst>
            </p:cNvPr>
            <p:cNvSpPr txBox="1"/>
            <p:nvPr/>
          </p:nvSpPr>
          <p:spPr>
            <a:xfrm>
              <a:off x="8255026" y="6881913"/>
              <a:ext cx="5047857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Who is doing what (including the children)?  When?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48F0113-6F81-6C42-A5A4-18AEDB7D1F9D}"/>
                </a:ext>
              </a:extLst>
            </p:cNvPr>
            <p:cNvSpPr txBox="1"/>
            <p:nvPr/>
          </p:nvSpPr>
          <p:spPr>
            <a:xfrm>
              <a:off x="9624520" y="6528346"/>
              <a:ext cx="2083584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Aims and Objectives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CCAD803-80B8-3047-AC01-B02D51328847}"/>
                </a:ext>
              </a:extLst>
            </p:cNvPr>
            <p:cNvSpPr txBox="1"/>
            <p:nvPr/>
          </p:nvSpPr>
          <p:spPr>
            <a:xfrm>
              <a:off x="9328491" y="7375053"/>
              <a:ext cx="2654253" cy="369332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Copies of documentation?</a:t>
              </a:r>
            </a:p>
          </p:txBody>
        </p:sp>
      </p:grpSp>
      <p:pic>
        <p:nvPicPr>
          <p:cNvPr id="48" name="Picture 47" descr="Introduction to Computer Information Systems/Computers and ...">
            <a:extLst>
              <a:ext uri="{FF2B5EF4-FFF2-40B4-BE49-F238E27FC236}">
                <a16:creationId xmlns:a16="http://schemas.microsoft.com/office/drawing/2014/main" id="{9C6B0C0B-14DD-433B-A0BA-AD35029C41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269152" y="1040993"/>
            <a:ext cx="1159871" cy="7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6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04DCE-50BF-AF49-BD0C-673E1CD6C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942"/>
            <a:ext cx="7886700" cy="916117"/>
          </a:xfrm>
        </p:spPr>
        <p:txBody>
          <a:bodyPr/>
          <a:lstStyle/>
          <a:p>
            <a:pPr algn="ctr"/>
            <a:r>
              <a:rPr lang="en-US" dirty="0"/>
              <a:t>Getting </a:t>
            </a:r>
            <a:r>
              <a:rPr lang="en-US" dirty="0" err="1"/>
              <a:t>Disorganised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D7F48F-7E71-D847-9583-10E2E5E6E7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973" t="26624" r="52741" b="35822"/>
          <a:stretch/>
        </p:blipFill>
        <p:spPr>
          <a:xfrm>
            <a:off x="215353" y="307514"/>
            <a:ext cx="623155" cy="646065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87CEA48-D60C-6F4F-96F4-EF2891B3AB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576614"/>
              </p:ext>
            </p:extLst>
          </p:nvPr>
        </p:nvGraphicFramePr>
        <p:xfrm>
          <a:off x="462398" y="2713182"/>
          <a:ext cx="6317675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535">
                  <a:extLst>
                    <a:ext uri="{9D8B030D-6E8A-4147-A177-3AD203B41FA5}">
                      <a16:colId xmlns:a16="http://schemas.microsoft.com/office/drawing/2014/main" val="3561547118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124436521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3196252237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752651735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6546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Incentives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 Plan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98872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519BEF-6D24-F34B-B2EF-8B347949C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90424"/>
              </p:ext>
            </p:extLst>
          </p:nvPr>
        </p:nvGraphicFramePr>
        <p:xfrm>
          <a:off x="462398" y="3224415"/>
          <a:ext cx="6317675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535">
                  <a:extLst>
                    <a:ext uri="{9D8B030D-6E8A-4147-A177-3AD203B41FA5}">
                      <a16:colId xmlns:a16="http://schemas.microsoft.com/office/drawing/2014/main" val="3561547118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124436521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3196252237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752651735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6546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Incentives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 Plan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9887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C20CECB-98B5-BB4D-BA83-F41C900BD4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071192"/>
              </p:ext>
            </p:extLst>
          </p:nvPr>
        </p:nvGraphicFramePr>
        <p:xfrm>
          <a:off x="462398" y="3735649"/>
          <a:ext cx="6317675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535">
                  <a:extLst>
                    <a:ext uri="{9D8B030D-6E8A-4147-A177-3AD203B41FA5}">
                      <a16:colId xmlns:a16="http://schemas.microsoft.com/office/drawing/2014/main" val="3561547118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124436521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3196252237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752651735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6546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 Plan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98872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0F8AE38-42BE-2348-8E7E-64D0FAAFCE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817358"/>
              </p:ext>
            </p:extLst>
          </p:nvPr>
        </p:nvGraphicFramePr>
        <p:xfrm>
          <a:off x="462398" y="4248267"/>
          <a:ext cx="6317675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535">
                  <a:extLst>
                    <a:ext uri="{9D8B030D-6E8A-4147-A177-3AD203B41FA5}">
                      <a16:colId xmlns:a16="http://schemas.microsoft.com/office/drawing/2014/main" val="3561547118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124436521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3196252237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752651735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6546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Skills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Incentives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 Plan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98872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3FC6F91-5786-2349-A5F5-65D0B256E3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49487"/>
              </p:ext>
            </p:extLst>
          </p:nvPr>
        </p:nvGraphicFramePr>
        <p:xfrm>
          <a:off x="462397" y="4774740"/>
          <a:ext cx="6317675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535">
                  <a:extLst>
                    <a:ext uri="{9D8B030D-6E8A-4147-A177-3AD203B41FA5}">
                      <a16:colId xmlns:a16="http://schemas.microsoft.com/office/drawing/2014/main" val="3561547118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124436521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3196252237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752651735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6546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Incentives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9887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D233A22-C6E9-B548-8A85-6CB346C122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977655"/>
              </p:ext>
            </p:extLst>
          </p:nvPr>
        </p:nvGraphicFramePr>
        <p:xfrm>
          <a:off x="7268442" y="2713182"/>
          <a:ext cx="128847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473">
                  <a:extLst>
                    <a:ext uri="{9D8B030D-6E8A-4147-A177-3AD203B41FA5}">
                      <a16:colId xmlns:a16="http://schemas.microsoft.com/office/drawing/2014/main" val="285652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5058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7CC302DC-DFFC-7B45-BBB5-1C0D36BE0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850719"/>
              </p:ext>
            </p:extLst>
          </p:nvPr>
        </p:nvGraphicFramePr>
        <p:xfrm>
          <a:off x="7268442" y="3232727"/>
          <a:ext cx="128847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473">
                  <a:extLst>
                    <a:ext uri="{9D8B030D-6E8A-4147-A177-3AD203B41FA5}">
                      <a16:colId xmlns:a16="http://schemas.microsoft.com/office/drawing/2014/main" val="285652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Anxiety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50589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C500390-EABD-4C4B-8B55-83D5E1D313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3447246"/>
              </p:ext>
            </p:extLst>
          </p:nvPr>
        </p:nvGraphicFramePr>
        <p:xfrm>
          <a:off x="7268442" y="3728722"/>
          <a:ext cx="128847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473">
                  <a:extLst>
                    <a:ext uri="{9D8B030D-6E8A-4147-A177-3AD203B41FA5}">
                      <a16:colId xmlns:a16="http://schemas.microsoft.com/office/drawing/2014/main" val="285652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Resistance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50589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29C70AC-04A7-B042-A12A-D0C4C7B12D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405044"/>
              </p:ext>
            </p:extLst>
          </p:nvPr>
        </p:nvGraphicFramePr>
        <p:xfrm>
          <a:off x="7268442" y="4248267"/>
          <a:ext cx="128847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473">
                  <a:extLst>
                    <a:ext uri="{9D8B030D-6E8A-4147-A177-3AD203B41FA5}">
                      <a16:colId xmlns:a16="http://schemas.microsoft.com/office/drawing/2014/main" val="285652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Frustration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50589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CC83910-4E3C-C94C-B6D6-EBF132647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934593"/>
              </p:ext>
            </p:extLst>
          </p:nvPr>
        </p:nvGraphicFramePr>
        <p:xfrm>
          <a:off x="7268442" y="4752574"/>
          <a:ext cx="128847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473">
                  <a:extLst>
                    <a:ext uri="{9D8B030D-6E8A-4147-A177-3AD203B41FA5}">
                      <a16:colId xmlns:a16="http://schemas.microsoft.com/office/drawing/2014/main" val="285652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Diffusion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50589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A10C062-3549-484E-A504-2904BDEE96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587468"/>
              </p:ext>
            </p:extLst>
          </p:nvPr>
        </p:nvGraphicFramePr>
        <p:xfrm>
          <a:off x="462397" y="1964317"/>
          <a:ext cx="6317675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535">
                  <a:extLst>
                    <a:ext uri="{9D8B030D-6E8A-4147-A177-3AD203B41FA5}">
                      <a16:colId xmlns:a16="http://schemas.microsoft.com/office/drawing/2014/main" val="3561547118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124436521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3196252237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1752651735"/>
                    </a:ext>
                  </a:extLst>
                </a:gridCol>
                <a:gridCol w="1263535">
                  <a:extLst>
                    <a:ext uri="{9D8B030D-6E8A-4147-A177-3AD203B41FA5}">
                      <a16:colId xmlns:a16="http://schemas.microsoft.com/office/drawing/2014/main" val="6546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Vision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Skills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Incentives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Action Plan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898872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B07B107-AB97-8D46-9C45-07EBA5114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043212"/>
              </p:ext>
            </p:extLst>
          </p:nvPr>
        </p:nvGraphicFramePr>
        <p:xfrm>
          <a:off x="7268441" y="1964317"/>
          <a:ext cx="1288473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8473">
                  <a:extLst>
                    <a:ext uri="{9D8B030D-6E8A-4147-A177-3AD203B41FA5}">
                      <a16:colId xmlns:a16="http://schemas.microsoft.com/office/drawing/2014/main" val="2856526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Success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550589"/>
                  </a:ext>
                </a:extLst>
              </a:tr>
            </a:tbl>
          </a:graphicData>
        </a:graphic>
      </p:graphicFrame>
      <p:pic>
        <p:nvPicPr>
          <p:cNvPr id="22" name="Graphic 21" descr="The Enemy by Charlie Higson. Or, The Masochistic Reader ...">
            <a:extLst>
              <a:ext uri="{FF2B5EF4-FFF2-40B4-BE49-F238E27FC236}">
                <a16:creationId xmlns:a16="http://schemas.microsoft.com/office/drawing/2014/main" id="{C12E92BC-09D1-B149-B2D0-CA45CA268C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19160" y="1825848"/>
            <a:ext cx="410192" cy="495769"/>
          </a:xfrm>
          <a:prstGeom prst="rect">
            <a:avLst/>
          </a:prstGeom>
        </p:spPr>
      </p:pic>
      <p:pic>
        <p:nvPicPr>
          <p:cNvPr id="24" name="Graphic 23" descr="The Enemy by Charlie Higson. Or, The Masochistic Reader ...">
            <a:extLst>
              <a:ext uri="{FF2B5EF4-FFF2-40B4-BE49-F238E27FC236}">
                <a16:creationId xmlns:a16="http://schemas.microsoft.com/office/drawing/2014/main" id="{BCE6A0FE-BD94-294E-B2D8-5FB0C7D61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36232" y="2608784"/>
            <a:ext cx="410192" cy="495769"/>
          </a:xfrm>
          <a:prstGeom prst="rect">
            <a:avLst/>
          </a:prstGeom>
        </p:spPr>
      </p:pic>
      <p:pic>
        <p:nvPicPr>
          <p:cNvPr id="25" name="Graphic 24" descr="The Enemy by Charlie Higson. Or, The Masochistic Reader ...">
            <a:extLst>
              <a:ext uri="{FF2B5EF4-FFF2-40B4-BE49-F238E27FC236}">
                <a16:creationId xmlns:a16="http://schemas.microsoft.com/office/drawing/2014/main" id="{E63EB7F8-6B71-B24A-8E9E-85E113251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33015" y="3115622"/>
            <a:ext cx="410192" cy="495769"/>
          </a:xfrm>
          <a:prstGeom prst="rect">
            <a:avLst/>
          </a:prstGeom>
        </p:spPr>
      </p:pic>
      <p:pic>
        <p:nvPicPr>
          <p:cNvPr id="26" name="Graphic 25" descr="The Enemy by Charlie Higson. Or, The Masochistic Reader ...">
            <a:extLst>
              <a:ext uri="{FF2B5EF4-FFF2-40B4-BE49-F238E27FC236}">
                <a16:creationId xmlns:a16="http://schemas.microsoft.com/office/drawing/2014/main" id="{7E43D53D-B84C-9C4F-B4DF-9480D3ABC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25596" y="3594865"/>
            <a:ext cx="410192" cy="495769"/>
          </a:xfrm>
          <a:prstGeom prst="rect">
            <a:avLst/>
          </a:prstGeom>
        </p:spPr>
      </p:pic>
      <p:pic>
        <p:nvPicPr>
          <p:cNvPr id="27" name="Graphic 26" descr="The Enemy by Charlie Higson. Or, The Masochistic Reader ...">
            <a:extLst>
              <a:ext uri="{FF2B5EF4-FFF2-40B4-BE49-F238E27FC236}">
                <a16:creationId xmlns:a16="http://schemas.microsoft.com/office/drawing/2014/main" id="{DDE3E44E-EBCA-F14D-BB0D-7A159E42E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36232" y="4103227"/>
            <a:ext cx="410192" cy="495769"/>
          </a:xfrm>
          <a:prstGeom prst="rect">
            <a:avLst/>
          </a:prstGeom>
        </p:spPr>
      </p:pic>
      <p:pic>
        <p:nvPicPr>
          <p:cNvPr id="28" name="Graphic 27" descr="The Enemy by Charlie Higson. Or, The Masochistic Reader ...">
            <a:extLst>
              <a:ext uri="{FF2B5EF4-FFF2-40B4-BE49-F238E27FC236}">
                <a16:creationId xmlns:a16="http://schemas.microsoft.com/office/drawing/2014/main" id="{F6B9CB73-FC09-B540-A1B4-602324CD7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19160" y="4615664"/>
            <a:ext cx="410192" cy="495769"/>
          </a:xfrm>
          <a:prstGeom prst="rect">
            <a:avLst/>
          </a:prstGeom>
        </p:spPr>
      </p:pic>
      <p:pic>
        <p:nvPicPr>
          <p:cNvPr id="14" name="Picture 13" descr="Introduction to Computer Information Systems/Computers and ...">
            <a:extLst>
              <a:ext uri="{FF2B5EF4-FFF2-40B4-BE49-F238E27FC236}">
                <a16:creationId xmlns:a16="http://schemas.microsoft.com/office/drawing/2014/main" id="{95F557DD-B265-B348-A52B-A0A8F0010A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32741" y="1390728"/>
            <a:ext cx="1159871" cy="738100"/>
          </a:xfrm>
          <a:prstGeom prst="rect">
            <a:avLst/>
          </a:prstGeom>
        </p:spPr>
      </p:pic>
      <p:pic>
        <p:nvPicPr>
          <p:cNvPr id="29" name="Picture 28" descr="Smiley | Free Stock Photo | Illustration of a yellow ...">
            <a:extLst>
              <a:ext uri="{FF2B5EF4-FFF2-40B4-BE49-F238E27FC236}">
                <a16:creationId xmlns:a16="http://schemas.microsoft.com/office/drawing/2014/main" id="{6105F896-BFA9-394F-87E0-EBD7047DE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317968" y="2553363"/>
            <a:ext cx="711451" cy="711451"/>
          </a:xfrm>
          <a:prstGeom prst="rect">
            <a:avLst/>
          </a:prstGeom>
        </p:spPr>
      </p:pic>
      <p:pic>
        <p:nvPicPr>
          <p:cNvPr id="37" name="Picture 36" descr="File:SMirC-worry.svg - Wikimedia Commons">
            <a:extLst>
              <a:ext uri="{FF2B5EF4-FFF2-40B4-BE49-F238E27FC236}">
                <a16:creationId xmlns:a16="http://schemas.microsoft.com/office/drawing/2014/main" id="{AB8D7E6F-1B2A-4C48-89B3-A316765657F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458776" y="3129278"/>
            <a:ext cx="501072" cy="501072"/>
          </a:xfrm>
          <a:prstGeom prst="rect">
            <a:avLst/>
          </a:prstGeom>
        </p:spPr>
      </p:pic>
      <p:pic>
        <p:nvPicPr>
          <p:cNvPr id="40" name="Picture 39" descr="Smili Smiley Smiliy Daumen - Kostenloses Bild auf Pixabay">
            <a:extLst>
              <a:ext uri="{FF2B5EF4-FFF2-40B4-BE49-F238E27FC236}">
                <a16:creationId xmlns:a16="http://schemas.microsoft.com/office/drawing/2014/main" id="{0CFA9980-3F16-8948-9028-5E8D1B2263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367291" y="3647681"/>
            <a:ext cx="662128" cy="527359"/>
          </a:xfrm>
          <a:prstGeom prst="rect">
            <a:avLst/>
          </a:prstGeom>
        </p:spPr>
      </p:pic>
      <p:pic>
        <p:nvPicPr>
          <p:cNvPr id="42" name="Picture 41" descr="Free vector graphic: Alien, Angry, Cosmic - Free Image on ...">
            <a:extLst>
              <a:ext uri="{FF2B5EF4-FFF2-40B4-BE49-F238E27FC236}">
                <a16:creationId xmlns:a16="http://schemas.microsoft.com/office/drawing/2014/main" id="{4BF5639C-176E-9343-A9B2-E77CA9A8E50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482311" y="4090634"/>
            <a:ext cx="454002" cy="619093"/>
          </a:xfrm>
          <a:prstGeom prst="rect">
            <a:avLst/>
          </a:prstGeom>
        </p:spPr>
      </p:pic>
      <p:pic>
        <p:nvPicPr>
          <p:cNvPr id="46" name="Picture 45" descr="upside-down face | What does the upside-down face emoji mean?">
            <a:extLst>
              <a:ext uri="{FF2B5EF4-FFF2-40B4-BE49-F238E27FC236}">
                <a16:creationId xmlns:a16="http://schemas.microsoft.com/office/drawing/2014/main" id="{9D730117-22EB-ED41-9AAA-B17570621D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482311" y="4692334"/>
            <a:ext cx="495768" cy="49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0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13B2-75F0-A241-949E-6D011653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3" y="953579"/>
            <a:ext cx="8834034" cy="1325563"/>
          </a:xfrm>
        </p:spPr>
        <p:txBody>
          <a:bodyPr/>
          <a:lstStyle/>
          <a:p>
            <a:pPr algn="ctr"/>
            <a:r>
              <a:rPr lang="en-US" dirty="0"/>
              <a:t>Distance Learning -Underlying Essentials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F853DF-653E-5542-ADDB-43618F0B1A9D}"/>
              </a:ext>
            </a:extLst>
          </p:cNvPr>
          <p:cNvSpPr txBox="1">
            <a:spLocks/>
          </p:cNvSpPr>
          <p:nvPr/>
        </p:nvSpPr>
        <p:spPr>
          <a:xfrm>
            <a:off x="628650" y="2608023"/>
            <a:ext cx="7886700" cy="65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Relationship with head teacher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235346F-CE66-3C49-B91F-8DCA343E9410}"/>
              </a:ext>
            </a:extLst>
          </p:cNvPr>
          <p:cNvSpPr txBox="1">
            <a:spLocks/>
          </p:cNvSpPr>
          <p:nvPr/>
        </p:nvSpPr>
        <p:spPr>
          <a:xfrm>
            <a:off x="628650" y="4045159"/>
            <a:ext cx="7886700" cy="65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Relationship with children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D1BEB8E-0686-804A-9F87-7BB080BEBBAF}"/>
              </a:ext>
            </a:extLst>
          </p:cNvPr>
          <p:cNvSpPr txBox="1">
            <a:spLocks/>
          </p:cNvSpPr>
          <p:nvPr/>
        </p:nvSpPr>
        <p:spPr>
          <a:xfrm>
            <a:off x="568280" y="5417406"/>
            <a:ext cx="7886700" cy="65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Timescale agreement – in context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966130E-0C2C-ED49-94E3-95C0F0A7D929}"/>
              </a:ext>
            </a:extLst>
          </p:cNvPr>
          <p:cNvSpPr txBox="1">
            <a:spLocks/>
          </p:cNvSpPr>
          <p:nvPr/>
        </p:nvSpPr>
        <p:spPr>
          <a:xfrm>
            <a:off x="628650" y="3318911"/>
            <a:ext cx="7886700" cy="65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Relationship with class teacher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6A7EAD-461E-294B-BC55-C9906E0B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973" t="26624" r="52741" b="35822"/>
          <a:stretch/>
        </p:blipFill>
        <p:spPr>
          <a:xfrm>
            <a:off x="215353" y="307514"/>
            <a:ext cx="623155" cy="646065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428F942-9E52-E447-A39E-38EDB3BAD424}"/>
              </a:ext>
            </a:extLst>
          </p:cNvPr>
          <p:cNvSpPr txBox="1">
            <a:spLocks/>
          </p:cNvSpPr>
          <p:nvPr/>
        </p:nvSpPr>
        <p:spPr>
          <a:xfrm>
            <a:off x="628650" y="4729242"/>
            <a:ext cx="7886700" cy="65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Agreement for ‘live’ visit - essential</a:t>
            </a:r>
          </a:p>
        </p:txBody>
      </p:sp>
    </p:spTree>
    <p:extLst>
      <p:ext uri="{BB962C8B-B14F-4D97-AF65-F5344CB8AC3E}">
        <p14:creationId xmlns:p14="http://schemas.microsoft.com/office/powerpoint/2010/main" val="246012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F13B2-75F0-A241-949E-6D011653B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13" y="99589"/>
            <a:ext cx="8834034" cy="1325563"/>
          </a:xfrm>
        </p:spPr>
        <p:txBody>
          <a:bodyPr/>
          <a:lstStyle/>
          <a:p>
            <a:pPr algn="ctr"/>
            <a:r>
              <a:rPr lang="en-US" dirty="0"/>
              <a:t>Delivery -Practical Essentials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BF853DF-653E-5542-ADDB-43618F0B1A9D}"/>
              </a:ext>
            </a:extLst>
          </p:cNvPr>
          <p:cNvSpPr txBox="1">
            <a:spLocks/>
          </p:cNvSpPr>
          <p:nvPr/>
        </p:nvSpPr>
        <p:spPr>
          <a:xfrm>
            <a:off x="526930" y="2995849"/>
            <a:ext cx="7886700" cy="65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+mn-lt"/>
                <a:ea typeface="+mn-ea"/>
                <a:cs typeface="+mn-cs"/>
              </a:rPr>
              <a:t>Use one preferred means of display – e.g. </a:t>
            </a:r>
            <a:r>
              <a:rPr lang="en-US" sz="1800" b="1" dirty="0" err="1">
                <a:latin typeface="+mn-lt"/>
                <a:ea typeface="+mn-ea"/>
                <a:cs typeface="+mn-cs"/>
              </a:rPr>
              <a:t>Powerpoint</a:t>
            </a:r>
            <a:r>
              <a:rPr lang="en-US" sz="2400" b="1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76A7EAD-461E-294B-BC55-C9906E0BD2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973" t="26624" r="52741" b="35822"/>
          <a:stretch/>
        </p:blipFill>
        <p:spPr>
          <a:xfrm>
            <a:off x="215353" y="307514"/>
            <a:ext cx="623155" cy="646065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59D4C-36FD-8A43-9245-1B045B13C991}"/>
              </a:ext>
            </a:extLst>
          </p:cNvPr>
          <p:cNvSpPr txBox="1"/>
          <p:nvPr/>
        </p:nvSpPr>
        <p:spPr>
          <a:xfrm>
            <a:off x="1828877" y="3502416"/>
            <a:ext cx="5204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Keep it simple i.e. don’t try to mix-and match displays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2C11B-41AB-6C48-B7D3-6F069FCC75D2}"/>
              </a:ext>
            </a:extLst>
          </p:cNvPr>
          <p:cNvSpPr txBox="1"/>
          <p:nvPr/>
        </p:nvSpPr>
        <p:spPr>
          <a:xfrm>
            <a:off x="1542004" y="3878663"/>
            <a:ext cx="6264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Learn the ‘advanced basics’ – embed audio (and perhaps video); </a:t>
            </a:r>
          </a:p>
          <a:p>
            <a:r>
              <a:rPr lang="en-US" dirty="0"/>
              <a:t>	Import graphics; animations; links;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86550B-1C2C-AF42-BE80-58048348ABD9}"/>
              </a:ext>
            </a:extLst>
          </p:cNvPr>
          <p:cNvSpPr txBox="1"/>
          <p:nvPr/>
        </p:nvSpPr>
        <p:spPr>
          <a:xfrm>
            <a:off x="1132789" y="5741803"/>
            <a:ext cx="6909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Backing tracks </a:t>
            </a:r>
            <a:r>
              <a:rPr lang="en-US" dirty="0"/>
              <a:t>– always try to do your own to suit; keyboard automated;</a:t>
            </a:r>
          </a:p>
          <a:p>
            <a:r>
              <a:rPr lang="en-US" dirty="0"/>
              <a:t>           </a:t>
            </a:r>
            <a:r>
              <a:rPr lang="en-US" dirty="0" err="1"/>
              <a:t>Garageband</a:t>
            </a:r>
            <a:r>
              <a:rPr lang="en-US" dirty="0"/>
              <a:t>; play live; sing along; different tempos;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8C5B16-D1EF-954D-87F0-AC28E09FE737}"/>
              </a:ext>
            </a:extLst>
          </p:cNvPr>
          <p:cNvSpPr txBox="1"/>
          <p:nvPr/>
        </p:nvSpPr>
        <p:spPr>
          <a:xfrm>
            <a:off x="1132789" y="4810233"/>
            <a:ext cx="70827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Recording audio; </a:t>
            </a:r>
            <a:r>
              <a:rPr lang="en-US" dirty="0"/>
              <a:t>Audacity; </a:t>
            </a:r>
            <a:r>
              <a:rPr lang="en-US" dirty="0" err="1"/>
              <a:t>Garageband</a:t>
            </a:r>
            <a:r>
              <a:rPr lang="en-US" dirty="0"/>
              <a:t>; use a quality handheld recorder;</a:t>
            </a:r>
          </a:p>
          <a:p>
            <a:r>
              <a:rPr lang="en-US" dirty="0"/>
              <a:t>           learn how to use it really well in different circumstances;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9B08DD3-9C33-4F24-A448-E758E89B28BA}"/>
              </a:ext>
            </a:extLst>
          </p:cNvPr>
          <p:cNvSpPr txBox="1">
            <a:spLocks/>
          </p:cNvSpPr>
          <p:nvPr/>
        </p:nvSpPr>
        <p:spPr>
          <a:xfrm>
            <a:off x="628650" y="2448831"/>
            <a:ext cx="7886700" cy="6577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+mn-lt"/>
                <a:ea typeface="+mn-ea"/>
                <a:cs typeface="+mn-cs"/>
              </a:rPr>
              <a:t>Aim to have the entire lesson recorded into one slide/set of slides</a:t>
            </a:r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9F7DEF-6953-4353-A9F8-8EDE03BCCC0F}"/>
              </a:ext>
            </a:extLst>
          </p:cNvPr>
          <p:cNvSpPr/>
          <p:nvPr/>
        </p:nvSpPr>
        <p:spPr>
          <a:xfrm>
            <a:off x="434464" y="1525501"/>
            <a:ext cx="8928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Really (really, really really) know your materials </a:t>
            </a:r>
            <a:r>
              <a:rPr lang="en-US" dirty="0"/>
              <a:t>– ‘winging’ online class lessons</a:t>
            </a:r>
          </a:p>
          <a:p>
            <a:r>
              <a:rPr lang="en-US" dirty="0"/>
              <a:t>is just not an option. </a:t>
            </a:r>
            <a:r>
              <a:rPr lang="en-US" dirty="0" err="1"/>
              <a:t>Visualise</a:t>
            </a:r>
            <a:r>
              <a:rPr lang="en-US" dirty="0"/>
              <a:t>, practice, run through in your mind -  is there flow?</a:t>
            </a:r>
          </a:p>
          <a:p>
            <a:r>
              <a:rPr lang="en-US" dirty="0"/>
              <a:t>If flow does not seem natural, or is not present, then do something about it.</a:t>
            </a:r>
          </a:p>
        </p:txBody>
      </p:sp>
    </p:spTree>
    <p:extLst>
      <p:ext uri="{BB962C8B-B14F-4D97-AF65-F5344CB8AC3E}">
        <p14:creationId xmlns:p14="http://schemas.microsoft.com/office/powerpoint/2010/main" val="1356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12" grpId="0"/>
      <p:bldP spid="13" grpId="0"/>
      <p:bldP spid="14" grpId="0"/>
      <p:bldP spid="9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A56E47-7C27-4304-9B30-7149DFF07660}"/>
              </a:ext>
            </a:extLst>
          </p:cNvPr>
          <p:cNvSpPr/>
          <p:nvPr/>
        </p:nvSpPr>
        <p:spPr>
          <a:xfrm>
            <a:off x="1188448" y="3221461"/>
            <a:ext cx="7245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Berkshire Swash" panose="02000505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‘The mind is not a vessel that needs filling, but wood that needs igniting’</a:t>
            </a:r>
            <a:endParaRPr lang="en-US" dirty="0">
              <a:latin typeface="Berkshire Swash" panose="0200050500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Erodoto - Wikipedia">
            <a:extLst>
              <a:ext uri="{FF2B5EF4-FFF2-40B4-BE49-F238E27FC236}">
                <a16:creationId xmlns:a16="http://schemas.microsoft.com/office/drawing/2014/main" id="{6800812B-521E-4C8E-83AA-520909551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92444" y="1700771"/>
            <a:ext cx="1084881" cy="1348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3FF2AB-1374-415F-BFC0-878D37442E7C}"/>
              </a:ext>
            </a:extLst>
          </p:cNvPr>
          <p:cNvSpPr/>
          <p:nvPr/>
        </p:nvSpPr>
        <p:spPr>
          <a:xfrm>
            <a:off x="4155329" y="3660178"/>
            <a:ext cx="95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Plutarch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339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ADE7B9A-A915-4C2E-B150-F866F131D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772816"/>
            <a:ext cx="4762500" cy="476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BFEE0-8BD1-416C-8364-55A6C5C9A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A9B9-345A-439D-95AA-A9F4E70E683F}" type="slidenum">
              <a:rPr lang="en-GB" altLang="en-US" smtClean="0"/>
              <a:pPr/>
              <a:t>19</a:t>
            </a:fld>
            <a:endParaRPr lang="en-GB" alt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9B6F9C9-A7D3-4680-8179-7A23D7596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9187166"/>
              </p:ext>
            </p:extLst>
          </p:nvPr>
        </p:nvGraphicFramePr>
        <p:xfrm>
          <a:off x="1007604" y="1765411"/>
          <a:ext cx="7128792" cy="4703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A0589D3-0734-4C96-8CD8-7200DAD02B69}"/>
              </a:ext>
            </a:extLst>
          </p:cNvPr>
          <p:cNvSpPr/>
          <p:nvPr/>
        </p:nvSpPr>
        <p:spPr>
          <a:xfrm>
            <a:off x="0" y="35859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The </a:t>
            </a:r>
            <a:r>
              <a:rPr lang="en-US" sz="48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Inter-related Dimensions</a:t>
            </a:r>
          </a:p>
          <a:p>
            <a:pPr algn="ctr"/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of </a:t>
            </a:r>
            <a:r>
              <a:rPr lang="en-US" sz="48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Music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B587DA-8109-4C53-9E12-2C52634966A1}"/>
              </a:ext>
            </a:extLst>
          </p:cNvPr>
          <p:cNvSpPr/>
          <p:nvPr/>
        </p:nvSpPr>
        <p:spPr>
          <a:xfrm>
            <a:off x="3554454" y="2788822"/>
            <a:ext cx="1964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PULSE</a:t>
            </a:r>
          </a:p>
        </p:txBody>
      </p:sp>
      <p:sp>
        <p:nvSpPr>
          <p:cNvPr id="2" name="Oval 1"/>
          <p:cNvSpPr/>
          <p:nvPr/>
        </p:nvSpPr>
        <p:spPr>
          <a:xfrm>
            <a:off x="1080377" y="1601617"/>
            <a:ext cx="7011194" cy="502979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3243EF-B4B0-4F72-8EB7-DDA47AE7AA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804248" y="1286322"/>
            <a:ext cx="1919557" cy="16646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CFC5FD-0F09-49B8-B20F-ECF0754192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46739" y="1286322"/>
            <a:ext cx="1919557" cy="16646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7ACDC7-10A2-4366-A3B4-4A2D7F2455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800000" flipV="1">
            <a:off x="611560" y="4885261"/>
            <a:ext cx="1115616" cy="77095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7660346-B806-4CD8-86E3-D770BAF4E37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0800000" flipV="1">
            <a:off x="7308304" y="4885262"/>
            <a:ext cx="1115616" cy="770954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38C66A6C-2275-4112-B254-5D2CFFB84A8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5865057"/>
                  </p:ext>
                </p:extLst>
              </p:nvPr>
            </p:nvGraphicFramePr>
            <p:xfrm>
              <a:off x="192267" y="6039670"/>
              <a:ext cx="660861" cy="495646"/>
            </p:xfrm>
            <a:graphic>
              <a:graphicData uri="http://schemas.microsoft.com/office/powerpoint/2016/slidezoom">
                <pslz:sldZm>
                  <pslz:sldZmObj sldId="618" cId="1636571968">
                    <pslz:zmPr id="{93BB45F5-59C2-4E1A-989C-A591B3040B59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0861" cy="49564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38C66A6C-2275-4112-B254-5D2CFFB84A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92267" y="6039670"/>
                <a:ext cx="660861" cy="49564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3375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88AC74-F194-DA4B-893D-410FD54C3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973" t="26624" r="52741" b="35822"/>
          <a:stretch/>
        </p:blipFill>
        <p:spPr>
          <a:xfrm>
            <a:off x="215353" y="307514"/>
            <a:ext cx="623155" cy="646065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71A5D6-E422-2440-9D4C-23A0E4B981BF}"/>
              </a:ext>
            </a:extLst>
          </p:cNvPr>
          <p:cNvSpPr/>
          <p:nvPr/>
        </p:nvSpPr>
        <p:spPr>
          <a:xfrm>
            <a:off x="1125563" y="1799985"/>
            <a:ext cx="7245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latin typeface="Berkshire Swash" panose="0200050500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‘The mind is not a vessel that needs filling, but wood that needs igniting’</a:t>
            </a:r>
            <a:endParaRPr lang="en-US" dirty="0">
              <a:latin typeface="Berkshire Swash" panose="0200050500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Erodoto - Wikipedia">
            <a:extLst>
              <a:ext uri="{FF2B5EF4-FFF2-40B4-BE49-F238E27FC236}">
                <a16:creationId xmlns:a16="http://schemas.microsoft.com/office/drawing/2014/main" id="{AC2AAA4F-0C65-7946-8BD5-E8134E019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029559" y="279295"/>
            <a:ext cx="1084881" cy="13485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3268F3B-6FB3-AC43-9F9D-11B0123F9633}"/>
              </a:ext>
            </a:extLst>
          </p:cNvPr>
          <p:cNvSpPr/>
          <p:nvPr/>
        </p:nvSpPr>
        <p:spPr>
          <a:xfrm>
            <a:off x="4092444" y="2238702"/>
            <a:ext cx="95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Plutarch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8C52D-BA3C-4195-B7F5-F59AD1190F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010413" y="4249966"/>
            <a:ext cx="1265104" cy="2286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E20928-A33F-48E2-B20B-A6FB7EB0BF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346481" y="4605863"/>
            <a:ext cx="1579927" cy="789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185FA0-EAC5-46A3-B539-DC093C8482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2903378" y="3603195"/>
            <a:ext cx="1345035" cy="13450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FEE98F-1EA1-4B1A-A028-06FAA15592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3939449" y="2756723"/>
            <a:ext cx="1614881" cy="16148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9267148-BB89-4680-89F4-A104E74ADF8A}"/>
              </a:ext>
            </a:extLst>
          </p:cNvPr>
          <p:cNvSpPr txBox="1"/>
          <p:nvPr/>
        </p:nvSpPr>
        <p:spPr>
          <a:xfrm>
            <a:off x="6362876" y="4442339"/>
            <a:ext cx="16631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Encouragement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65CC83-0268-46AD-8A3A-8C55A19CA398}"/>
              </a:ext>
            </a:extLst>
          </p:cNvPr>
          <p:cNvSpPr txBox="1"/>
          <p:nvPr/>
        </p:nvSpPr>
        <p:spPr>
          <a:xfrm>
            <a:off x="6873973" y="4763564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Advice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D868C9-E6FF-4B4F-9AAE-D87B39011CE5}"/>
              </a:ext>
            </a:extLst>
          </p:cNvPr>
          <p:cNvSpPr txBox="1"/>
          <p:nvPr/>
        </p:nvSpPr>
        <p:spPr>
          <a:xfrm>
            <a:off x="6905200" y="5084789"/>
            <a:ext cx="2029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Praise - appropriate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C613444-F16A-4B30-89AD-617AE2E98E6D}"/>
              </a:ext>
            </a:extLst>
          </p:cNvPr>
          <p:cNvSpPr txBox="1"/>
          <p:nvPr/>
        </p:nvSpPr>
        <p:spPr>
          <a:xfrm>
            <a:off x="2040485" y="3418529"/>
            <a:ext cx="11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Inspiration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B1F839-14EF-4EC2-B640-D605353FD143}"/>
              </a:ext>
            </a:extLst>
          </p:cNvPr>
          <p:cNvSpPr txBox="1"/>
          <p:nvPr/>
        </p:nvSpPr>
        <p:spPr>
          <a:xfrm>
            <a:off x="1961911" y="3756549"/>
            <a:ext cx="119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Enjoyment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46BC72-5A14-44E4-9D58-D36989E9C845}"/>
              </a:ext>
            </a:extLst>
          </p:cNvPr>
          <p:cNvSpPr txBox="1"/>
          <p:nvPr/>
        </p:nvSpPr>
        <p:spPr>
          <a:xfrm>
            <a:off x="2324801" y="406530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Fun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506C0D-7A7C-4F06-9807-AAB95E2441CB}"/>
              </a:ext>
            </a:extLst>
          </p:cNvPr>
          <p:cNvSpPr txBox="1"/>
          <p:nvPr/>
        </p:nvSpPr>
        <p:spPr>
          <a:xfrm>
            <a:off x="5392382" y="2750629"/>
            <a:ext cx="1848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Musical ‘weather’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ED7D6F8-3039-4825-B020-7626B87CE3F2}"/>
              </a:ext>
            </a:extLst>
          </p:cNvPr>
          <p:cNvSpPr txBox="1"/>
          <p:nvPr/>
        </p:nvSpPr>
        <p:spPr>
          <a:xfrm>
            <a:off x="5507659" y="3119961"/>
            <a:ext cx="28028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Create a cultural framework</a:t>
            </a:r>
          </a:p>
          <a:p>
            <a:r>
              <a:rPr lang="en-GB" dirty="0"/>
              <a:t>(protects like an umbrella </a:t>
            </a:r>
          </a:p>
          <a:p>
            <a:r>
              <a:rPr lang="en-GB" dirty="0"/>
              <a:t>against the </a:t>
            </a:r>
            <a:r>
              <a:rPr lang="en-GB" i="1" dirty="0"/>
              <a:t>rain</a:t>
            </a:r>
            <a:r>
              <a:rPr lang="en-GB" dirty="0"/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8D339F-02C7-4A71-81CA-4C1AF44247CF}"/>
              </a:ext>
            </a:extLst>
          </p:cNvPr>
          <p:cNvSpPr txBox="1"/>
          <p:nvPr/>
        </p:nvSpPr>
        <p:spPr>
          <a:xfrm>
            <a:off x="646649" y="5284782"/>
            <a:ext cx="31418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Once the coals get going,</a:t>
            </a:r>
          </a:p>
          <a:p>
            <a:pPr algn="ctr"/>
            <a:r>
              <a:rPr lang="en-GB" dirty="0"/>
              <a:t>they only need a little attention</a:t>
            </a:r>
          </a:p>
          <a:p>
            <a:pPr algn="ctr"/>
            <a:r>
              <a:rPr lang="en-GB" dirty="0"/>
              <a:t>-Independence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3458F004-4136-4E12-886A-D349453BE271}"/>
              </a:ext>
            </a:extLst>
          </p:cNvPr>
          <p:cNvSpPr/>
          <p:nvPr/>
        </p:nvSpPr>
        <p:spPr>
          <a:xfrm rot="20788365">
            <a:off x="2870593" y="4993239"/>
            <a:ext cx="1146886" cy="239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C14414-80FD-4BD0-BBA9-8AA3D67E152B}"/>
              </a:ext>
            </a:extLst>
          </p:cNvPr>
          <p:cNvSpPr txBox="1"/>
          <p:nvPr/>
        </p:nvSpPr>
        <p:spPr>
          <a:xfrm>
            <a:off x="1644132" y="4394232"/>
            <a:ext cx="22181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Success/Achievement</a:t>
            </a:r>
          </a:p>
        </p:txBody>
      </p:sp>
    </p:spTree>
    <p:extLst>
      <p:ext uri="{BB962C8B-B14F-4D97-AF65-F5344CB8AC3E}">
        <p14:creationId xmlns:p14="http://schemas.microsoft.com/office/powerpoint/2010/main" val="147296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  <a:alpha val="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/>
        </p:nvSpPr>
        <p:spPr bwMode="auto">
          <a:xfrm>
            <a:off x="179388" y="1052513"/>
            <a:ext cx="6276975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Popo –</a:t>
            </a:r>
            <a:r>
              <a:rPr kumimoji="0" lang="en-GB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cata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– </a:t>
            </a:r>
            <a:r>
              <a:rPr kumimoji="0" lang="en-GB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petl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is a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big volcano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Far away in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Mexico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Popo – </a:t>
            </a:r>
            <a:r>
              <a:rPr kumimoji="0" lang="en-GB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cata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- </a:t>
            </a:r>
            <a:r>
              <a:rPr kumimoji="0" lang="en-GB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petl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, Old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Popo – </a:t>
            </a:r>
            <a:r>
              <a:rPr kumimoji="0" lang="en-GB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cata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- </a:t>
            </a:r>
            <a:r>
              <a:rPr kumimoji="0" lang="en-GB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petl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goes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Bang! Sizzle </a:t>
            </a:r>
            <a:r>
              <a:rPr kumimoji="0" lang="en-GB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9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Sizzle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Bang!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So you won’t forget that...</a:t>
            </a:r>
          </a:p>
        </p:txBody>
      </p:sp>
      <p:pic>
        <p:nvPicPr>
          <p:cNvPr id="118787" name="Picture 3" descr="MC900323338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706" y="2319350"/>
            <a:ext cx="3111499" cy="3330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1321E4-67DF-4DF7-B99C-A029FE3B2B0B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08973" y="116632"/>
            <a:ext cx="262123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 w="1016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Bang Sizzle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F9CE58-611F-4300-9E4C-3F83E915B95F}"/>
              </a:ext>
            </a:extLst>
          </p:cNvPr>
          <p:cNvGrpSpPr/>
          <p:nvPr/>
        </p:nvGrpSpPr>
        <p:grpSpPr>
          <a:xfrm>
            <a:off x="1019312" y="4647448"/>
            <a:ext cx="1079500" cy="1523230"/>
            <a:chOff x="7689312" y="1603618"/>
            <a:chExt cx="1079500" cy="1523230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Rectangle 15">
              <a:extLst>
                <a:ext uri="{FF2B5EF4-FFF2-40B4-BE49-F238E27FC236}">
                  <a16:creationId xmlns:a16="http://schemas.microsoft.com/office/drawing/2014/main" id="{BF125538-1A83-41DF-A563-79A13EEA91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84307" y="1641333"/>
              <a:ext cx="901700" cy="1077576"/>
            </a:xfrm>
            <a:prstGeom prst="rect">
              <a:avLst/>
            </a:prstGeom>
            <a:solidFill>
              <a:srgbClr val="FFFFFF">
                <a:alpha val="89018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Line 16">
              <a:extLst>
                <a:ext uri="{FF2B5EF4-FFF2-40B4-BE49-F238E27FC236}">
                  <a16:creationId xmlns:a16="http://schemas.microsoft.com/office/drawing/2014/main" id="{1EB8F403-E5A2-48DB-ABE1-5C279010D0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84307" y="1921503"/>
              <a:ext cx="901700" cy="15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Line 17">
              <a:extLst>
                <a:ext uri="{FF2B5EF4-FFF2-40B4-BE49-F238E27FC236}">
                  <a16:creationId xmlns:a16="http://schemas.microsoft.com/office/drawing/2014/main" id="{8A447342-A6DC-44D7-9641-87A685676E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84307" y="2160109"/>
              <a:ext cx="901700" cy="15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Line 18">
              <a:extLst>
                <a:ext uri="{FF2B5EF4-FFF2-40B4-BE49-F238E27FC236}">
                  <a16:creationId xmlns:a16="http://schemas.microsoft.com/office/drawing/2014/main" id="{5B77BD62-6837-4AAF-A159-83D83CA73C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84307" y="2440278"/>
              <a:ext cx="901700" cy="15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Line 19">
              <a:extLst>
                <a:ext uri="{FF2B5EF4-FFF2-40B4-BE49-F238E27FC236}">
                  <a16:creationId xmlns:a16="http://schemas.microsoft.com/office/drawing/2014/main" id="{742E1C44-DA9C-4056-B04D-CE9F0010BB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84345" y="1641333"/>
              <a:ext cx="0" cy="1077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Line 20">
              <a:extLst>
                <a:ext uri="{FF2B5EF4-FFF2-40B4-BE49-F238E27FC236}">
                  <a16:creationId xmlns:a16="http://schemas.microsoft.com/office/drawing/2014/main" id="{3677A559-C6A1-49CA-845D-D3B825A156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84382" y="1641333"/>
              <a:ext cx="0" cy="1077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Oval 21">
              <a:extLst>
                <a:ext uri="{FF2B5EF4-FFF2-40B4-BE49-F238E27FC236}">
                  <a16:creationId xmlns:a16="http://schemas.microsoft.com/office/drawing/2014/main" id="{25F33BB2-FC22-425B-835E-1F1B6517B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8582" y="1961527"/>
              <a:ext cx="171450" cy="160097"/>
            </a:xfrm>
            <a:prstGeom prst="ellipse">
              <a:avLst/>
            </a:prstGeom>
            <a:solidFill>
              <a:srgbClr val="008000">
                <a:alpha val="8901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Text Box 22">
              <a:extLst>
                <a:ext uri="{FF2B5EF4-FFF2-40B4-BE49-F238E27FC236}">
                  <a16:creationId xmlns:a16="http://schemas.microsoft.com/office/drawing/2014/main" id="{13384469-8FE2-4BC0-B2A4-D6C0C35D9C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9312" y="2760472"/>
              <a:ext cx="1079500" cy="36637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F Chord</a:t>
              </a:r>
            </a:p>
          </p:txBody>
        </p:sp>
        <p:sp>
          <p:nvSpPr>
            <p:cNvPr id="25" name="Oval 23">
              <a:extLst>
                <a:ext uri="{FF2B5EF4-FFF2-40B4-BE49-F238E27FC236}">
                  <a16:creationId xmlns:a16="http://schemas.microsoft.com/office/drawing/2014/main" id="{AD0D5C5E-3612-41BE-B6F6-2A2906292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98657" y="1682896"/>
              <a:ext cx="171450" cy="158558"/>
            </a:xfrm>
            <a:prstGeom prst="ellipse">
              <a:avLst/>
            </a:prstGeom>
            <a:solidFill>
              <a:srgbClr val="008000">
                <a:alpha val="8901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6" name="AutoShape 24">
              <a:extLst>
                <a:ext uri="{FF2B5EF4-FFF2-40B4-BE49-F238E27FC236}">
                  <a16:creationId xmlns:a16="http://schemas.microsoft.com/office/drawing/2014/main" id="{AFA922C2-7E79-4868-8A51-9A3F9AECD37E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8164321" y="1179948"/>
              <a:ext cx="140085" cy="987425"/>
            </a:xfrm>
            <a:prstGeom prst="leftBracket">
              <a:avLst>
                <a:gd name="adj" fmla="val 5696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0D009CF-A2CA-429A-B148-92C1AF83E4D5}"/>
              </a:ext>
            </a:extLst>
          </p:cNvPr>
          <p:cNvGrpSpPr/>
          <p:nvPr/>
        </p:nvGrpSpPr>
        <p:grpSpPr>
          <a:xfrm>
            <a:off x="3309225" y="4653457"/>
            <a:ext cx="1117614" cy="1526186"/>
            <a:chOff x="3309225" y="4653457"/>
            <a:chExt cx="1117614" cy="1526186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8" name="Rectangle 15">
              <a:extLst>
                <a:ext uri="{FF2B5EF4-FFF2-40B4-BE49-F238E27FC236}">
                  <a16:creationId xmlns:a16="http://schemas.microsoft.com/office/drawing/2014/main" id="{0C703E5D-F2ED-4333-B489-F6AB2FBF6C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4220" y="4691172"/>
              <a:ext cx="901700" cy="1077576"/>
            </a:xfrm>
            <a:prstGeom prst="rect">
              <a:avLst/>
            </a:prstGeom>
            <a:solidFill>
              <a:srgbClr val="FFFFFF">
                <a:alpha val="89018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id="{F0368873-F1C7-4217-9704-B4FA22EEFC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4220" y="4971342"/>
              <a:ext cx="901700" cy="15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0" name="Line 17">
              <a:extLst>
                <a:ext uri="{FF2B5EF4-FFF2-40B4-BE49-F238E27FC236}">
                  <a16:creationId xmlns:a16="http://schemas.microsoft.com/office/drawing/2014/main" id="{29170064-212F-4328-B5CC-45209628C3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4220" y="5209948"/>
              <a:ext cx="901700" cy="15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1" name="Line 18">
              <a:extLst>
                <a:ext uri="{FF2B5EF4-FFF2-40B4-BE49-F238E27FC236}">
                  <a16:creationId xmlns:a16="http://schemas.microsoft.com/office/drawing/2014/main" id="{1D0F3ECB-E166-4340-AF88-3811F58522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4220" y="5490117"/>
              <a:ext cx="901700" cy="153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2" name="Line 19">
              <a:extLst>
                <a:ext uri="{FF2B5EF4-FFF2-40B4-BE49-F238E27FC236}">
                  <a16:creationId xmlns:a16="http://schemas.microsoft.com/office/drawing/2014/main" id="{42DCB228-C73A-4BCA-824E-05CED634AA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04258" y="4691172"/>
              <a:ext cx="0" cy="1077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3" name="Line 20">
              <a:extLst>
                <a:ext uri="{FF2B5EF4-FFF2-40B4-BE49-F238E27FC236}">
                  <a16:creationId xmlns:a16="http://schemas.microsoft.com/office/drawing/2014/main" id="{B6AA3E95-A5EC-400F-B6DD-ADDE4F5867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04295" y="4691172"/>
              <a:ext cx="0" cy="10775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BF3D7A6F-A227-413A-BD1B-55F942FF4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9225" y="5810311"/>
              <a:ext cx="1117614" cy="36933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 Chord</a:t>
              </a:r>
            </a:p>
          </p:txBody>
        </p:sp>
        <p:sp>
          <p:nvSpPr>
            <p:cNvPr id="35" name="Oval 23">
              <a:extLst>
                <a:ext uri="{FF2B5EF4-FFF2-40B4-BE49-F238E27FC236}">
                  <a16:creationId xmlns:a16="http://schemas.microsoft.com/office/drawing/2014/main" id="{A9BF58BE-9016-4C31-87E4-985A268DA3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5174" y="5250505"/>
              <a:ext cx="171450" cy="158558"/>
            </a:xfrm>
            <a:prstGeom prst="ellipse">
              <a:avLst/>
            </a:prstGeom>
            <a:solidFill>
              <a:srgbClr val="FFC000">
                <a:alpha val="89018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AutoShape 24">
              <a:extLst>
                <a:ext uri="{FF2B5EF4-FFF2-40B4-BE49-F238E27FC236}">
                  <a16:creationId xmlns:a16="http://schemas.microsoft.com/office/drawing/2014/main" id="{1A89EC08-49FA-41E4-B14F-40108D8CDC5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3784234" y="4229787"/>
              <a:ext cx="140085" cy="987425"/>
            </a:xfrm>
            <a:prstGeom prst="leftBracket">
              <a:avLst>
                <a:gd name="adj" fmla="val 5696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pic>
        <p:nvPicPr>
          <p:cNvPr id="3" name="Popacatapetl Ukes">
            <a:hlinkClick r:id="" action="ppaction://media"/>
            <a:extLst>
              <a:ext uri="{FF2B5EF4-FFF2-40B4-BE49-F238E27FC236}">
                <a16:creationId xmlns:a16="http://schemas.microsoft.com/office/drawing/2014/main" id="{D2D57C23-900D-4DC6-B775-99E394785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4920" y="212725"/>
            <a:ext cx="609600" cy="6096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F6AFD38-DB22-4336-A162-0224FFCE4FFA}"/>
              </a:ext>
            </a:extLst>
          </p:cNvPr>
          <p:cNvGrpSpPr/>
          <p:nvPr/>
        </p:nvGrpSpPr>
        <p:grpSpPr>
          <a:xfrm>
            <a:off x="4717163" y="5953236"/>
            <a:ext cx="815529" cy="815529"/>
            <a:chOff x="4616856" y="3246767"/>
            <a:chExt cx="844420" cy="84442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D9803AD-A78B-43A4-BA25-0BDCCAFB1163}"/>
                </a:ext>
              </a:extLst>
            </p:cNvPr>
            <p:cNvSpPr/>
            <p:nvPr/>
          </p:nvSpPr>
          <p:spPr>
            <a:xfrm>
              <a:off x="4616856" y="3246767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Oval 4">
              <a:extLst>
                <a:ext uri="{FF2B5EF4-FFF2-40B4-BE49-F238E27FC236}">
                  <a16:creationId xmlns:a16="http://schemas.microsoft.com/office/drawing/2014/main" id="{BDD06C76-7D10-41A0-932B-F5F7EA8687BE}"/>
                </a:ext>
              </a:extLst>
            </p:cNvPr>
            <p:cNvSpPr txBox="1"/>
            <p:nvPr/>
          </p:nvSpPr>
          <p:spPr>
            <a:xfrm>
              <a:off x="4740518" y="3370429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lvl="0" indent="0" algn="ctr" defTabSz="453389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kern="1200" baseline="0" dirty="0">
                  <a:solidFill>
                    <a:schemeClr val="tx1"/>
                  </a:solidFill>
                </a:rPr>
                <a:t>Harmony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4EF8AED-BA8E-4282-A97E-9F0247B21C1B}"/>
              </a:ext>
            </a:extLst>
          </p:cNvPr>
          <p:cNvGrpSpPr/>
          <p:nvPr/>
        </p:nvGrpSpPr>
        <p:grpSpPr>
          <a:xfrm>
            <a:off x="179388" y="298119"/>
            <a:ext cx="822753" cy="822753"/>
            <a:chOff x="5073593" y="2246652"/>
            <a:chExt cx="844420" cy="84442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F3E90B-D952-416F-AA29-6244873D733D}"/>
                </a:ext>
              </a:extLst>
            </p:cNvPr>
            <p:cNvSpPr/>
            <p:nvPr/>
          </p:nvSpPr>
          <p:spPr>
            <a:xfrm>
              <a:off x="5073593" y="2246652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0C1E1279-27AF-46E6-940D-966B33ED8FCD}"/>
                </a:ext>
              </a:extLst>
            </p:cNvPr>
            <p:cNvSpPr txBox="1"/>
            <p:nvPr/>
          </p:nvSpPr>
          <p:spPr>
            <a:xfrm>
              <a:off x="5197255" y="2370314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900" b="1" i="0" kern="1200" baseline="0" dirty="0">
                  <a:solidFill>
                    <a:schemeClr val="tx1"/>
                  </a:solidFill>
                </a:rPr>
                <a:t>Melody</a:t>
              </a:r>
            </a:p>
          </p:txBody>
        </p:sp>
      </p:grpSp>
      <p:pic>
        <p:nvPicPr>
          <p:cNvPr id="6" name="Picture 5">
            <a:hlinkClick r:id="rId6"/>
            <a:extLst>
              <a:ext uri="{FF2B5EF4-FFF2-40B4-BE49-F238E27FC236}">
                <a16:creationId xmlns:a16="http://schemas.microsoft.com/office/drawing/2014/main" id="{418E71FA-5C00-4B19-A5E0-36236C6211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747256" y="1277211"/>
            <a:ext cx="815530" cy="81553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5EBBCB-F462-4E26-B644-20445A67FD91}"/>
              </a:ext>
            </a:extLst>
          </p:cNvPr>
          <p:cNvSpPr txBox="1"/>
          <p:nvPr/>
        </p:nvSpPr>
        <p:spPr>
          <a:xfrm>
            <a:off x="7083004" y="2144166"/>
            <a:ext cx="20313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/>
              <a:t>Watch a video about the volcano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3000">
              <a:srgbClr val="FFFF00"/>
            </a:gs>
            <a:gs pos="89000">
              <a:srgbClr val="FFFF00"/>
            </a:gs>
            <a:gs pos="0">
              <a:srgbClr val="00B050"/>
            </a:gs>
            <a:gs pos="100000">
              <a:srgbClr val="00B0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5FD2313-5712-4EE9-993F-25C9CC296AAD}"/>
              </a:ext>
            </a:extLst>
          </p:cNvPr>
          <p:cNvSpPr/>
          <p:nvPr/>
        </p:nvSpPr>
        <p:spPr bwMode="auto">
          <a:xfrm>
            <a:off x="3142088" y="4733568"/>
            <a:ext cx="2199201" cy="1230866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BE8B20F-85CC-4157-97BB-B60D566B2A26}"/>
              </a:ext>
            </a:extLst>
          </p:cNvPr>
          <p:cNvSpPr/>
          <p:nvPr/>
        </p:nvSpPr>
        <p:spPr bwMode="auto">
          <a:xfrm>
            <a:off x="5510727" y="5964434"/>
            <a:ext cx="2916682" cy="415803"/>
          </a:xfrm>
          <a:prstGeom prst="roundRect">
            <a:avLst/>
          </a:prstGeom>
          <a:solidFill>
            <a:srgbClr val="FF33C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B4F30D4-6EF8-40EA-9A71-30210FECD469}"/>
              </a:ext>
            </a:extLst>
          </p:cNvPr>
          <p:cNvSpPr/>
          <p:nvPr/>
        </p:nvSpPr>
        <p:spPr bwMode="auto">
          <a:xfrm>
            <a:off x="5875417" y="5249438"/>
            <a:ext cx="2152650" cy="41580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BDE95E25-3545-4EB8-AE7F-66A431C91A6D}"/>
              </a:ext>
            </a:extLst>
          </p:cNvPr>
          <p:cNvSpPr/>
          <p:nvPr/>
        </p:nvSpPr>
        <p:spPr bwMode="auto">
          <a:xfrm>
            <a:off x="611305" y="6000072"/>
            <a:ext cx="2152650" cy="415803"/>
          </a:xfrm>
          <a:prstGeom prst="roundRect">
            <a:avLst/>
          </a:prstGeom>
          <a:solidFill>
            <a:srgbClr val="00B05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639626B-F894-4363-AD17-A7F5A2BB3BE5}"/>
              </a:ext>
            </a:extLst>
          </p:cNvPr>
          <p:cNvSpPr/>
          <p:nvPr/>
        </p:nvSpPr>
        <p:spPr bwMode="auto">
          <a:xfrm>
            <a:off x="806274" y="5251246"/>
            <a:ext cx="1801687" cy="415803"/>
          </a:xfrm>
          <a:prstGeom prst="roundRect">
            <a:avLst/>
          </a:prstGeom>
          <a:solidFill>
            <a:srgbClr val="FF5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0B6F2752-884D-489E-935E-C800A6E62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6921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FA641813-4C1F-4EF8-9323-040882952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921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2" name="Rectangle 4">
            <a:extLst>
              <a:ext uri="{FF2B5EF4-FFF2-40B4-BE49-F238E27FC236}">
                <a16:creationId xmlns:a16="http://schemas.microsoft.com/office/drawing/2014/main" id="{51C2A4A9-75BA-4B70-A9B2-BAC4CFF95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6921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3" name="Rectangle 5">
            <a:extLst>
              <a:ext uri="{FF2B5EF4-FFF2-40B4-BE49-F238E27FC236}">
                <a16:creationId xmlns:a16="http://schemas.microsoft.com/office/drawing/2014/main" id="{68BF341E-63B7-447B-9264-504AD249D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6921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4" name="Rectangle 6">
            <a:extLst>
              <a:ext uri="{FF2B5EF4-FFF2-40B4-BE49-F238E27FC236}">
                <a16:creationId xmlns:a16="http://schemas.microsoft.com/office/drawing/2014/main" id="{9C28B930-1172-4F29-A2DA-1481353E9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6921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5" name="Rectangle 7">
            <a:extLst>
              <a:ext uri="{FF2B5EF4-FFF2-40B4-BE49-F238E27FC236}">
                <a16:creationId xmlns:a16="http://schemas.microsoft.com/office/drawing/2014/main" id="{AACFB760-AC94-4D87-A1C1-A8C2573CC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692150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6" name="Rectangle 8">
            <a:extLst>
              <a:ext uri="{FF2B5EF4-FFF2-40B4-BE49-F238E27FC236}">
                <a16:creationId xmlns:a16="http://schemas.microsoft.com/office/drawing/2014/main" id="{480BFC5C-B2FC-4C9C-A1D7-5E27D4039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3375"/>
            <a:ext cx="3455988" cy="10795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7" name="Rectangle 9">
            <a:extLst>
              <a:ext uri="{FF2B5EF4-FFF2-40B4-BE49-F238E27FC236}">
                <a16:creationId xmlns:a16="http://schemas.microsoft.com/office/drawing/2014/main" id="{3A31E648-9A35-4F73-AD55-93D02B6E4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692150"/>
            <a:ext cx="7921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8" name="Rectangle 10">
            <a:extLst>
              <a:ext uri="{FF2B5EF4-FFF2-40B4-BE49-F238E27FC236}">
                <a16:creationId xmlns:a16="http://schemas.microsoft.com/office/drawing/2014/main" id="{B4B79CB3-6C34-4E48-A6DE-76EC0CFEA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692150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499" name="Rectangle 11">
            <a:extLst>
              <a:ext uri="{FF2B5EF4-FFF2-40B4-BE49-F238E27FC236}">
                <a16:creationId xmlns:a16="http://schemas.microsoft.com/office/drawing/2014/main" id="{0848EC78-FDFE-4432-9CAD-963F76B5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692150"/>
            <a:ext cx="7921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0" name="Rectangle 12">
            <a:extLst>
              <a:ext uri="{FF2B5EF4-FFF2-40B4-BE49-F238E27FC236}">
                <a16:creationId xmlns:a16="http://schemas.microsoft.com/office/drawing/2014/main" id="{86E8F1F6-D268-46DF-9DD7-0D4FBB918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692150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1" name="Rectangle 13">
            <a:extLst>
              <a:ext uri="{FF2B5EF4-FFF2-40B4-BE49-F238E27FC236}">
                <a16:creationId xmlns:a16="http://schemas.microsoft.com/office/drawing/2014/main" id="{B0B8B7E2-2A9D-4853-BAA1-C30B40D40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333375"/>
            <a:ext cx="4321175" cy="1079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2" name="Rectangle 14">
            <a:extLst>
              <a:ext uri="{FF2B5EF4-FFF2-40B4-BE49-F238E27FC236}">
                <a16:creationId xmlns:a16="http://schemas.microsoft.com/office/drawing/2014/main" id="{9714E68D-3C17-42B7-BCB4-96BB12095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6950" y="22764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3" name="Rectangle 15">
            <a:extLst>
              <a:ext uri="{FF2B5EF4-FFF2-40B4-BE49-F238E27FC236}">
                <a16:creationId xmlns:a16="http://schemas.microsoft.com/office/drawing/2014/main" id="{65E9754B-4366-4F53-9A10-2BC409654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276475"/>
            <a:ext cx="12239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4" name="Rectangle 16">
            <a:extLst>
              <a:ext uri="{FF2B5EF4-FFF2-40B4-BE49-F238E27FC236}">
                <a16:creationId xmlns:a16="http://schemas.microsoft.com/office/drawing/2014/main" id="{ACBE7530-F021-4291-A1A2-2DE971F26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2276475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5" name="Rectangle 17">
            <a:extLst>
              <a:ext uri="{FF2B5EF4-FFF2-40B4-BE49-F238E27FC236}">
                <a16:creationId xmlns:a16="http://schemas.microsoft.com/office/drawing/2014/main" id="{18F4A05F-1EEB-49DD-BEEF-9E6A4CD3C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2276475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6" name="Rectangle 18">
            <a:extLst>
              <a:ext uri="{FF2B5EF4-FFF2-40B4-BE49-F238E27FC236}">
                <a16:creationId xmlns:a16="http://schemas.microsoft.com/office/drawing/2014/main" id="{ED41936B-AD95-4EF3-893B-25342F9E8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363" y="2276475"/>
            <a:ext cx="12954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7" name="Rectangle 19">
            <a:extLst>
              <a:ext uri="{FF2B5EF4-FFF2-40B4-BE49-F238E27FC236}">
                <a16:creationId xmlns:a16="http://schemas.microsoft.com/office/drawing/2014/main" id="{0F16720C-A205-4B79-A6CE-5A30F9C35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3663" y="227647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8" name="Rectangle 20">
            <a:extLst>
              <a:ext uri="{FF2B5EF4-FFF2-40B4-BE49-F238E27FC236}">
                <a16:creationId xmlns:a16="http://schemas.microsoft.com/office/drawing/2014/main" id="{BE359668-16A0-4F4F-A9B6-D5F974B29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8488" y="2276475"/>
            <a:ext cx="7921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09" name="Rectangle 21">
            <a:extLst>
              <a:ext uri="{FF2B5EF4-FFF2-40B4-BE49-F238E27FC236}">
                <a16:creationId xmlns:a16="http://schemas.microsoft.com/office/drawing/2014/main" id="{0CFA16F7-8559-4378-803B-D438F1D98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916113"/>
            <a:ext cx="7777162" cy="10795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10" name="Rectangle 22">
            <a:extLst>
              <a:ext uri="{FF2B5EF4-FFF2-40B4-BE49-F238E27FC236}">
                <a16:creationId xmlns:a16="http://schemas.microsoft.com/office/drawing/2014/main" id="{B821A1CC-ADCC-4040-85FA-732549E79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5814" y="3933825"/>
            <a:ext cx="7921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11" name="Rectangle 23">
            <a:extLst>
              <a:ext uri="{FF2B5EF4-FFF2-40B4-BE49-F238E27FC236}">
                <a16:creationId xmlns:a16="http://schemas.microsoft.com/office/drawing/2014/main" id="{752A34D7-636D-48E6-BD25-8FE3FDE63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6401" y="39338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12" name="Rectangle 24">
            <a:extLst>
              <a:ext uri="{FF2B5EF4-FFF2-40B4-BE49-F238E27FC236}">
                <a16:creationId xmlns:a16="http://schemas.microsoft.com/office/drawing/2014/main" id="{3EC6B454-35C2-4B83-8FE9-3DB9167449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8201" y="39338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13" name="Rectangle 25">
            <a:extLst>
              <a:ext uri="{FF2B5EF4-FFF2-40B4-BE49-F238E27FC236}">
                <a16:creationId xmlns:a16="http://schemas.microsoft.com/office/drawing/2014/main" id="{CA806CC4-9C23-4D3F-A9C6-A392079DF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464" y="39338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14" name="Rectangle 26">
            <a:extLst>
              <a:ext uri="{FF2B5EF4-FFF2-40B4-BE49-F238E27FC236}">
                <a16:creationId xmlns:a16="http://schemas.microsoft.com/office/drawing/2014/main" id="{185E4ABE-E578-4D44-80E4-837B1A10B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6264" y="3933825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15" name="Rectangle 27">
            <a:extLst>
              <a:ext uri="{FF2B5EF4-FFF2-40B4-BE49-F238E27FC236}">
                <a16:creationId xmlns:a16="http://schemas.microsoft.com/office/drawing/2014/main" id="{E7CAA24D-3853-4F29-BEF7-BA1DC3D82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9501" y="3933825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16" name="Rectangle 28">
            <a:extLst>
              <a:ext uri="{FF2B5EF4-FFF2-40B4-BE49-F238E27FC236}">
                <a16:creationId xmlns:a16="http://schemas.microsoft.com/office/drawing/2014/main" id="{6F2784D2-1152-4731-BAD2-84AB76995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114" y="3500438"/>
            <a:ext cx="6119812" cy="10795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3517" name="Picture 36" descr="06symbol">
            <a:extLst>
              <a:ext uri="{FF2B5EF4-FFF2-40B4-BE49-F238E27FC236}">
                <a16:creationId xmlns:a16="http://schemas.microsoft.com/office/drawing/2014/main" id="{ECB9211B-9C91-4429-BA54-9C28FFACF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34038" r="38666" b="26056"/>
          <a:stretch>
            <a:fillRect/>
          </a:stretch>
        </p:blipFill>
        <p:spPr bwMode="auto">
          <a:xfrm>
            <a:off x="3061214" y="3573463"/>
            <a:ext cx="3698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18" name="Text Box 37">
            <a:extLst>
              <a:ext uri="{FF2B5EF4-FFF2-40B4-BE49-F238E27FC236}">
                <a16:creationId xmlns:a16="http://schemas.microsoft.com/office/drawing/2014/main" id="{94337AAD-EAC4-459E-A477-CBB386D4C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379" y="5257142"/>
            <a:ext cx="15311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Popocatapetl</a:t>
            </a:r>
            <a:endParaRPr kumimoji="0" lang="en-GB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3519" name="Text Box 38">
            <a:extLst>
              <a:ext uri="{FF2B5EF4-FFF2-40B4-BE49-F238E27FC236}">
                <a16:creationId xmlns:a16="http://schemas.microsoft.com/office/drawing/2014/main" id="{E91E6186-29C1-4875-BF6D-865B2105E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080" y="6017219"/>
            <a:ext cx="2711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Bang, sizzle </a:t>
            </a:r>
            <a:r>
              <a:rPr kumimoji="0" lang="en-GB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sizzle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Bang</a:t>
            </a:r>
            <a:r>
              <a:rPr kumimoji="0" lang="en-GB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!</a:t>
            </a:r>
          </a:p>
        </p:txBody>
      </p:sp>
      <p:sp>
        <p:nvSpPr>
          <p:cNvPr id="63520" name="Text Box 39">
            <a:extLst>
              <a:ext uri="{FF2B5EF4-FFF2-40B4-BE49-F238E27FC236}">
                <a16:creationId xmlns:a16="http://schemas.microsoft.com/office/drawing/2014/main" id="{A268C0BD-7ADC-4127-8A8B-6376FEF2B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138" y="5300336"/>
            <a:ext cx="1365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Big volcano</a:t>
            </a:r>
          </a:p>
        </p:txBody>
      </p:sp>
      <p:sp>
        <p:nvSpPr>
          <p:cNvPr id="63521" name="Text Box 40">
            <a:extLst>
              <a:ext uri="{FF2B5EF4-FFF2-40B4-BE49-F238E27FC236}">
                <a16:creationId xmlns:a16="http://schemas.microsoft.com/office/drawing/2014/main" id="{C1E9AE0F-E6E2-4082-A5CB-7364A875B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05" y="6052857"/>
            <a:ext cx="2152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Far away in Mexico</a:t>
            </a:r>
          </a:p>
        </p:txBody>
      </p:sp>
      <p:pic>
        <p:nvPicPr>
          <p:cNvPr id="34" name="Picture 3" descr="MC900323338[1]">
            <a:extLst>
              <a:ext uri="{FF2B5EF4-FFF2-40B4-BE49-F238E27FC236}">
                <a16:creationId xmlns:a16="http://schemas.microsoft.com/office/drawing/2014/main" id="{6F1FB16E-9E36-4BE8-B703-5254BB61F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567" y="3212419"/>
            <a:ext cx="1259681" cy="134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F02F5680-39FB-46D5-A193-E21D6BF3882F}"/>
              </a:ext>
            </a:extLst>
          </p:cNvPr>
          <p:cNvGrpSpPr/>
          <p:nvPr/>
        </p:nvGrpSpPr>
        <p:grpSpPr>
          <a:xfrm>
            <a:off x="-4697" y="1005951"/>
            <a:ext cx="657094" cy="693356"/>
            <a:chOff x="128653" y="880291"/>
            <a:chExt cx="657094" cy="69335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EB0B768-D473-4B9B-996B-5A2C23314582}"/>
                </a:ext>
              </a:extLst>
            </p:cNvPr>
            <p:cNvSpPr/>
            <p:nvPr/>
          </p:nvSpPr>
          <p:spPr bwMode="auto">
            <a:xfrm>
              <a:off x="128653" y="880291"/>
              <a:ext cx="657094" cy="693356"/>
            </a:xfrm>
            <a:prstGeom prst="ellipse">
              <a:avLst/>
            </a:prstGeom>
            <a:solidFill>
              <a:srgbClr val="99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3281CCB-E126-4DA3-AF17-77AE2CFC9F61}"/>
                </a:ext>
              </a:extLst>
            </p:cNvPr>
            <p:cNvSpPr txBox="1"/>
            <p:nvPr/>
          </p:nvSpPr>
          <p:spPr>
            <a:xfrm>
              <a:off x="251054" y="906708"/>
              <a:ext cx="412292" cy="5847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4CBD6AD-3FC1-44B9-BA13-AAD410C47366}"/>
              </a:ext>
            </a:extLst>
          </p:cNvPr>
          <p:cNvGrpSpPr/>
          <p:nvPr/>
        </p:nvGrpSpPr>
        <p:grpSpPr>
          <a:xfrm>
            <a:off x="4098991" y="972722"/>
            <a:ext cx="657094" cy="693356"/>
            <a:chOff x="128653" y="880291"/>
            <a:chExt cx="657094" cy="69335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FFD7B94-F485-48E7-B6E3-3DF56E68B560}"/>
                </a:ext>
              </a:extLst>
            </p:cNvPr>
            <p:cNvSpPr/>
            <p:nvPr/>
          </p:nvSpPr>
          <p:spPr bwMode="auto">
            <a:xfrm>
              <a:off x="128653" y="880291"/>
              <a:ext cx="657094" cy="693356"/>
            </a:xfrm>
            <a:prstGeom prst="ellipse">
              <a:avLst/>
            </a:prstGeom>
            <a:solidFill>
              <a:srgbClr val="99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3E1AF50F-0F0F-4EFB-952D-A66A644DA88F}"/>
                </a:ext>
              </a:extLst>
            </p:cNvPr>
            <p:cNvSpPr txBox="1"/>
            <p:nvPr/>
          </p:nvSpPr>
          <p:spPr>
            <a:xfrm>
              <a:off x="251054" y="906708"/>
              <a:ext cx="412292" cy="5847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28C69E-DB6C-405A-BEE0-4F3FFEEFD9CE}"/>
              </a:ext>
            </a:extLst>
          </p:cNvPr>
          <p:cNvGrpSpPr/>
          <p:nvPr/>
        </p:nvGrpSpPr>
        <p:grpSpPr>
          <a:xfrm>
            <a:off x="53911" y="2554670"/>
            <a:ext cx="657094" cy="693356"/>
            <a:chOff x="128653" y="880291"/>
            <a:chExt cx="657094" cy="69335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54B6A2A0-7A6C-4095-ACCC-49FBDD656A6C}"/>
                </a:ext>
              </a:extLst>
            </p:cNvPr>
            <p:cNvSpPr/>
            <p:nvPr/>
          </p:nvSpPr>
          <p:spPr bwMode="auto">
            <a:xfrm>
              <a:off x="128653" y="880291"/>
              <a:ext cx="657094" cy="693356"/>
            </a:xfrm>
            <a:prstGeom prst="ellipse">
              <a:avLst/>
            </a:prstGeom>
            <a:solidFill>
              <a:srgbClr val="99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0025CDB-5792-41BA-8BB6-65B336C36D43}"/>
                </a:ext>
              </a:extLst>
            </p:cNvPr>
            <p:cNvSpPr txBox="1"/>
            <p:nvPr/>
          </p:nvSpPr>
          <p:spPr>
            <a:xfrm>
              <a:off x="251054" y="906708"/>
              <a:ext cx="412292" cy="5847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30B2839-2F39-448A-AAFA-9186C4223C91}"/>
              </a:ext>
            </a:extLst>
          </p:cNvPr>
          <p:cNvGrpSpPr/>
          <p:nvPr/>
        </p:nvGrpSpPr>
        <p:grpSpPr>
          <a:xfrm>
            <a:off x="899592" y="4180622"/>
            <a:ext cx="657094" cy="693356"/>
            <a:chOff x="128653" y="880291"/>
            <a:chExt cx="657094" cy="693356"/>
          </a:xfrm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FBA8BB81-8648-4281-8ADF-C8EEF6290595}"/>
                </a:ext>
              </a:extLst>
            </p:cNvPr>
            <p:cNvSpPr/>
            <p:nvPr/>
          </p:nvSpPr>
          <p:spPr bwMode="auto">
            <a:xfrm>
              <a:off x="128653" y="880291"/>
              <a:ext cx="657094" cy="693356"/>
            </a:xfrm>
            <a:prstGeom prst="ellipse">
              <a:avLst/>
            </a:prstGeom>
            <a:solidFill>
              <a:srgbClr val="99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571AC9D-7478-44F3-92EC-591BB8148A62}"/>
                </a:ext>
              </a:extLst>
            </p:cNvPr>
            <p:cNvSpPr txBox="1"/>
            <p:nvPr/>
          </p:nvSpPr>
          <p:spPr>
            <a:xfrm>
              <a:off x="251054" y="906708"/>
              <a:ext cx="412292" cy="58477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p3d prstMaterial="matte">
              <a:bevelT w="127000" h="63500"/>
            </a:sp3d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2" name="Popocatapetl Rhythms">
            <a:hlinkClick r:id="" action="ppaction://media"/>
            <a:extLst>
              <a:ext uri="{FF2B5EF4-FFF2-40B4-BE49-F238E27FC236}">
                <a16:creationId xmlns:a16="http://schemas.microsoft.com/office/drawing/2014/main" id="{92F27688-496B-424C-B2C6-CB508E52A7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09376" y="478643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87A29-A218-4EB0-937E-55800A08A04A}"/>
              </a:ext>
            </a:extLst>
          </p:cNvPr>
          <p:cNvSpPr txBox="1"/>
          <p:nvPr/>
        </p:nvSpPr>
        <p:spPr>
          <a:xfrm>
            <a:off x="3319661" y="5396034"/>
            <a:ext cx="1851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Challenge Time!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049530E-5257-1249-B8C0-13CF857B27D3}"/>
              </a:ext>
            </a:extLst>
          </p:cNvPr>
          <p:cNvGrpSpPr/>
          <p:nvPr/>
        </p:nvGrpSpPr>
        <p:grpSpPr>
          <a:xfrm>
            <a:off x="8124662" y="1457051"/>
            <a:ext cx="895219" cy="855596"/>
            <a:chOff x="3142185" y="17689"/>
            <a:chExt cx="844420" cy="844420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D41F70F-E120-BF47-A6AE-F4006A7D1158}"/>
                </a:ext>
              </a:extLst>
            </p:cNvPr>
            <p:cNvSpPr/>
            <p:nvPr/>
          </p:nvSpPr>
          <p:spPr>
            <a:xfrm>
              <a:off x="3142185" y="17689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Oval 4">
              <a:extLst>
                <a:ext uri="{FF2B5EF4-FFF2-40B4-BE49-F238E27FC236}">
                  <a16:creationId xmlns:a16="http://schemas.microsoft.com/office/drawing/2014/main" id="{47C1AB2A-443A-A348-9352-CBED3C32C733}"/>
                </a:ext>
              </a:extLst>
            </p:cNvPr>
            <p:cNvSpPr txBox="1"/>
            <p:nvPr/>
          </p:nvSpPr>
          <p:spPr>
            <a:xfrm>
              <a:off x="3265847" y="141351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100" b="1" i="0" kern="1200" baseline="0" dirty="0">
                  <a:solidFill>
                    <a:schemeClr val="tx1"/>
                  </a:solidFill>
                </a:rPr>
                <a:t>Rhythm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E7C1F49-4E9E-4758-BEBA-1783297FAFC0}"/>
              </a:ext>
            </a:extLst>
          </p:cNvPr>
          <p:cNvSpPr/>
          <p:nvPr/>
        </p:nvSpPr>
        <p:spPr bwMode="auto">
          <a:xfrm>
            <a:off x="3743919" y="229229"/>
            <a:ext cx="2153162" cy="66514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09A50F7-53BE-40FA-89DE-4BBB9BA0D160}"/>
              </a:ext>
            </a:extLst>
          </p:cNvPr>
          <p:cNvSpPr/>
          <p:nvPr/>
        </p:nvSpPr>
        <p:spPr bwMode="auto">
          <a:xfrm>
            <a:off x="6515100" y="229229"/>
            <a:ext cx="2153162" cy="66514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6433D81-8948-49F7-B87C-16FFAFBB7F8C}"/>
              </a:ext>
            </a:extLst>
          </p:cNvPr>
          <p:cNvSpPr/>
          <p:nvPr/>
        </p:nvSpPr>
        <p:spPr bwMode="auto">
          <a:xfrm>
            <a:off x="475737" y="239308"/>
            <a:ext cx="2872301" cy="63968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105474" name="Group 2">
            <a:extLst>
              <a:ext uri="{FF2B5EF4-FFF2-40B4-BE49-F238E27FC236}">
                <a16:creationId xmlns:a16="http://schemas.microsoft.com/office/drawing/2014/main" id="{C96BF067-5487-4159-B8D2-1F865E9B2A8B}"/>
              </a:ext>
            </a:extLst>
          </p:cNvPr>
          <p:cNvGraphicFramePr>
            <a:graphicFrameLocks noGrp="1"/>
          </p:cNvGraphicFramePr>
          <p:nvPr>
            <p:ph/>
          </p:nvPr>
        </p:nvGraphicFramePr>
        <p:xfrm>
          <a:off x="457200" y="1080914"/>
          <a:ext cx="8229600" cy="3082926"/>
        </p:xfrm>
        <a:graphic>
          <a:graphicData uri="http://schemas.openxmlformats.org/drawingml/2006/table">
            <a:tbl>
              <a:tblPr/>
              <a:tblGrid>
                <a:gridCol w="1028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71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Popo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cata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Petl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is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big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vol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can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9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Far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     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way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Mex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       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co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FFCC00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Popo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cata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Petl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Old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Popo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cata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Petl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goes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9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Bang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Sizzle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Comic Sans MS" pitchFamily="66" charset="0"/>
                        </a:rPr>
                        <a:t>Sizzle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Bang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So you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Won’t for-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Comic Sans MS" pitchFamily="66" charset="0"/>
                        </a:rPr>
                        <a:t>get that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4563" name="Rectangle 61">
            <a:extLst>
              <a:ext uri="{FF2B5EF4-FFF2-40B4-BE49-F238E27FC236}">
                <a16:creationId xmlns:a16="http://schemas.microsoft.com/office/drawing/2014/main" id="{782E6647-88EE-4EAF-A673-8828810F4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498426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64" name="Rectangle 62">
            <a:extLst>
              <a:ext uri="{FF2B5EF4-FFF2-40B4-BE49-F238E27FC236}">
                <a16:creationId xmlns:a16="http://schemas.microsoft.com/office/drawing/2014/main" id="{CDEBD8B3-3FC9-4E2B-B7E7-638E490FC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1498426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65" name="Rectangle 63">
            <a:extLst>
              <a:ext uri="{FF2B5EF4-FFF2-40B4-BE49-F238E27FC236}">
                <a16:creationId xmlns:a16="http://schemas.microsoft.com/office/drawing/2014/main" id="{176D9192-C900-4627-85D7-3D64E26444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1498426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66" name="Rectangle 64">
            <a:extLst>
              <a:ext uri="{FF2B5EF4-FFF2-40B4-BE49-F238E27FC236}">
                <a16:creationId xmlns:a16="http://schemas.microsoft.com/office/drawing/2014/main" id="{1F8B4B16-48B3-4E17-925B-7392CF06C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498426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67" name="Rectangle 65">
            <a:extLst>
              <a:ext uri="{FF2B5EF4-FFF2-40B4-BE49-F238E27FC236}">
                <a16:creationId xmlns:a16="http://schemas.microsoft.com/office/drawing/2014/main" id="{A72C8758-53D4-4F77-8B46-9DBDC75E1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1498426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68" name="Rectangle 66">
            <a:extLst>
              <a:ext uri="{FF2B5EF4-FFF2-40B4-BE49-F238E27FC236}">
                <a16:creationId xmlns:a16="http://schemas.microsoft.com/office/drawing/2014/main" id="{BA131C3C-98E5-4340-83F4-0E855F02F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498426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69" name="Rectangle 67">
            <a:extLst>
              <a:ext uri="{FF2B5EF4-FFF2-40B4-BE49-F238E27FC236}">
                <a16:creationId xmlns:a16="http://schemas.microsoft.com/office/drawing/2014/main" id="{EFBDD603-FDBC-42D1-A86D-1883D96F7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1498426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0" name="Rectangle 68">
            <a:extLst>
              <a:ext uri="{FF2B5EF4-FFF2-40B4-BE49-F238E27FC236}">
                <a16:creationId xmlns:a16="http://schemas.microsoft.com/office/drawing/2014/main" id="{94B75466-5A97-4EA4-8778-04BC5E7D1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1498426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1" name="Rectangle 69">
            <a:extLst>
              <a:ext uri="{FF2B5EF4-FFF2-40B4-BE49-F238E27FC236}">
                <a16:creationId xmlns:a16="http://schemas.microsoft.com/office/drawing/2014/main" id="{3BBECADE-DFE0-41BD-8A8A-336A7FD1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498426"/>
            <a:ext cx="7921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2" name="Rectangle 70">
            <a:extLst>
              <a:ext uri="{FF2B5EF4-FFF2-40B4-BE49-F238E27FC236}">
                <a16:creationId xmlns:a16="http://schemas.microsoft.com/office/drawing/2014/main" id="{146671FD-9025-417D-A563-E4A98533A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498426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3" name="Rectangle 71">
            <a:extLst>
              <a:ext uri="{FF2B5EF4-FFF2-40B4-BE49-F238E27FC236}">
                <a16:creationId xmlns:a16="http://schemas.microsoft.com/office/drawing/2014/main" id="{42057558-DF9E-4D4C-87B4-2AE8E2C5E2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1498426"/>
            <a:ext cx="7921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4" name="Rectangle 72">
            <a:extLst>
              <a:ext uri="{FF2B5EF4-FFF2-40B4-BE49-F238E27FC236}">
                <a16:creationId xmlns:a16="http://schemas.microsoft.com/office/drawing/2014/main" id="{92D43DF4-EEFB-4510-9DC2-B2284E0E1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1498426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5" name="Rectangle 73">
            <a:extLst>
              <a:ext uri="{FF2B5EF4-FFF2-40B4-BE49-F238E27FC236}">
                <a16:creationId xmlns:a16="http://schemas.microsoft.com/office/drawing/2014/main" id="{6BCC11FB-2A09-4E16-96D2-D477538C7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21477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6" name="Rectangle 74">
            <a:extLst>
              <a:ext uri="{FF2B5EF4-FFF2-40B4-BE49-F238E27FC236}">
                <a16:creationId xmlns:a16="http://schemas.microsoft.com/office/drawing/2014/main" id="{3807E1A7-2083-4F35-BC94-026E1EEAC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147714"/>
            <a:ext cx="12239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7" name="Rectangle 75">
            <a:extLst>
              <a:ext uri="{FF2B5EF4-FFF2-40B4-BE49-F238E27FC236}">
                <a16:creationId xmlns:a16="http://schemas.microsoft.com/office/drawing/2014/main" id="{720D0ADE-51B8-4486-B572-433C9158D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2147714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8" name="Rectangle 76">
            <a:extLst>
              <a:ext uri="{FF2B5EF4-FFF2-40B4-BE49-F238E27FC236}">
                <a16:creationId xmlns:a16="http://schemas.microsoft.com/office/drawing/2014/main" id="{6187C821-14F9-4C17-852B-53C29BCC1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2147714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79" name="Rectangle 77">
            <a:extLst>
              <a:ext uri="{FF2B5EF4-FFF2-40B4-BE49-F238E27FC236}">
                <a16:creationId xmlns:a16="http://schemas.microsoft.com/office/drawing/2014/main" id="{4E60F218-7C9D-44A3-923C-A969CF1DA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2147714"/>
            <a:ext cx="12954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0" name="Rectangle 78">
            <a:extLst>
              <a:ext uri="{FF2B5EF4-FFF2-40B4-BE49-F238E27FC236}">
                <a16:creationId xmlns:a16="http://schemas.microsoft.com/office/drawing/2014/main" id="{8A470B87-8CD9-4458-8CE0-CA2C8004C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21477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1" name="Rectangle 79">
            <a:extLst>
              <a:ext uri="{FF2B5EF4-FFF2-40B4-BE49-F238E27FC236}">
                <a16:creationId xmlns:a16="http://schemas.microsoft.com/office/drawing/2014/main" id="{10752A95-4859-40A4-A1A2-BA7F15922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2147714"/>
            <a:ext cx="7921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2" name="Rectangle 80">
            <a:extLst>
              <a:ext uri="{FF2B5EF4-FFF2-40B4-BE49-F238E27FC236}">
                <a16:creationId xmlns:a16="http://schemas.microsoft.com/office/drawing/2014/main" id="{26CC75B5-BD4B-45FF-934D-66A09F6A9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3" name="Rectangle 81">
            <a:extLst>
              <a:ext uri="{FF2B5EF4-FFF2-40B4-BE49-F238E27FC236}">
                <a16:creationId xmlns:a16="http://schemas.microsoft.com/office/drawing/2014/main" id="{47783450-010F-4AFB-AC88-4B59F35E0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4" name="Rectangle 82">
            <a:extLst>
              <a:ext uri="{FF2B5EF4-FFF2-40B4-BE49-F238E27FC236}">
                <a16:creationId xmlns:a16="http://schemas.microsoft.com/office/drawing/2014/main" id="{159F5581-369B-477F-A106-ACA856976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275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5" name="Rectangle 83">
            <a:extLst>
              <a:ext uri="{FF2B5EF4-FFF2-40B4-BE49-F238E27FC236}">
                <a16:creationId xmlns:a16="http://schemas.microsoft.com/office/drawing/2014/main" id="{F2E3619C-E77A-424B-96E8-CC30BC68B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6" name="Rectangle 84">
            <a:extLst>
              <a:ext uri="{FF2B5EF4-FFF2-40B4-BE49-F238E27FC236}">
                <a16:creationId xmlns:a16="http://schemas.microsoft.com/office/drawing/2014/main" id="{7F5AAA1E-325A-4C91-9DD8-78E97B971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900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7" name="Rectangle 85">
            <a:extLst>
              <a:ext uri="{FF2B5EF4-FFF2-40B4-BE49-F238E27FC236}">
                <a16:creationId xmlns:a16="http://schemas.microsoft.com/office/drawing/2014/main" id="{9E46F9D1-101E-44C6-8DD2-EBC517DC1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8" name="Rectangle 86">
            <a:extLst>
              <a:ext uri="{FF2B5EF4-FFF2-40B4-BE49-F238E27FC236}">
                <a16:creationId xmlns:a16="http://schemas.microsoft.com/office/drawing/2014/main" id="{52ACC44C-91A7-4315-8842-B0C2F42A7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3011314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89" name="Rectangle 87">
            <a:extLst>
              <a:ext uri="{FF2B5EF4-FFF2-40B4-BE49-F238E27FC236}">
                <a16:creationId xmlns:a16="http://schemas.microsoft.com/office/drawing/2014/main" id="{E541C6FF-14D1-440A-9D92-C3E323686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7900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0" name="Rectangle 88">
            <a:extLst>
              <a:ext uri="{FF2B5EF4-FFF2-40B4-BE49-F238E27FC236}">
                <a16:creationId xmlns:a16="http://schemas.microsoft.com/office/drawing/2014/main" id="{0CF76599-355E-4085-8FC5-688EF675D2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1" name="Rectangle 89">
            <a:extLst>
              <a:ext uri="{FF2B5EF4-FFF2-40B4-BE49-F238E27FC236}">
                <a16:creationId xmlns:a16="http://schemas.microsoft.com/office/drawing/2014/main" id="{32608C56-EF17-4F7B-AE09-7365D8AB0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2" name="Rectangle 90">
            <a:extLst>
              <a:ext uri="{FF2B5EF4-FFF2-40B4-BE49-F238E27FC236}">
                <a16:creationId xmlns:a16="http://schemas.microsoft.com/office/drawing/2014/main" id="{6F0FC67A-FAB0-4C68-B4DC-4F1A35EB5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3" name="Rectangle 91">
            <a:extLst>
              <a:ext uri="{FF2B5EF4-FFF2-40B4-BE49-F238E27FC236}">
                <a16:creationId xmlns:a16="http://schemas.microsoft.com/office/drawing/2014/main" id="{F80BA9B4-F20E-44CF-93FB-5AF25EEF5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4" name="Rectangle 92">
            <a:extLst>
              <a:ext uri="{FF2B5EF4-FFF2-40B4-BE49-F238E27FC236}">
                <a16:creationId xmlns:a16="http://schemas.microsoft.com/office/drawing/2014/main" id="{34CF4B91-613F-49EF-BF6E-FB4D376E9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5825" y="3011314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5" name="Rectangle 93">
            <a:extLst>
              <a:ext uri="{FF2B5EF4-FFF2-40B4-BE49-F238E27FC236}">
                <a16:creationId xmlns:a16="http://schemas.microsoft.com/office/drawing/2014/main" id="{69EB0560-38ED-486B-A3A9-9A05774CC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0650" y="3011314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6" name="Rectangle 94">
            <a:extLst>
              <a:ext uri="{FF2B5EF4-FFF2-40B4-BE49-F238E27FC236}">
                <a16:creationId xmlns:a16="http://schemas.microsoft.com/office/drawing/2014/main" id="{A2474771-754B-47F1-8D2C-8EBA97E33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730451"/>
            <a:ext cx="792163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7" name="Rectangle 95">
            <a:extLst>
              <a:ext uri="{FF2B5EF4-FFF2-40B4-BE49-F238E27FC236}">
                <a16:creationId xmlns:a16="http://schemas.microsoft.com/office/drawing/2014/main" id="{31DE0FCB-D067-4739-85EC-CB7ADE36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0338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8" name="Rectangle 96">
            <a:extLst>
              <a:ext uri="{FF2B5EF4-FFF2-40B4-BE49-F238E27FC236}">
                <a16:creationId xmlns:a16="http://schemas.microsoft.com/office/drawing/2014/main" id="{1479F2AD-B274-445F-85FE-5E806C5CC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599" name="Rectangle 97">
            <a:extLst>
              <a:ext uri="{FF2B5EF4-FFF2-40B4-BE49-F238E27FC236}">
                <a16:creationId xmlns:a16="http://schemas.microsoft.com/office/drawing/2014/main" id="{8BB07A06-18AC-47AF-9670-E4EC3A3DD5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8400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600" name="Rectangle 98">
            <a:extLst>
              <a:ext uri="{FF2B5EF4-FFF2-40B4-BE49-F238E27FC236}">
                <a16:creationId xmlns:a16="http://schemas.microsoft.com/office/drawing/2014/main" id="{84BCFF68-A4F3-45DB-8408-A7162DB2B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601" name="Rectangle 99">
            <a:extLst>
              <a:ext uri="{FF2B5EF4-FFF2-40B4-BE49-F238E27FC236}">
                <a16:creationId xmlns:a16="http://schemas.microsoft.com/office/drawing/2014/main" id="{F1BCC562-45F9-4A76-A0BE-88FB628FCB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3730451"/>
            <a:ext cx="792162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602" name="Rectangle 100">
            <a:extLst>
              <a:ext uri="{FF2B5EF4-FFF2-40B4-BE49-F238E27FC236}">
                <a16:creationId xmlns:a16="http://schemas.microsoft.com/office/drawing/2014/main" id="{41217CF1-A663-48AE-A0A7-F65B6191F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603" name="Rectangle 101">
            <a:extLst>
              <a:ext uri="{FF2B5EF4-FFF2-40B4-BE49-F238E27FC236}">
                <a16:creationId xmlns:a16="http://schemas.microsoft.com/office/drawing/2014/main" id="{B7070C91-FC1F-47C3-8913-968B3654E8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200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604" name="Rectangle 102">
            <a:extLst>
              <a:ext uri="{FF2B5EF4-FFF2-40B4-BE49-F238E27FC236}">
                <a16:creationId xmlns:a16="http://schemas.microsoft.com/office/drawing/2014/main" id="{315DDCDB-B21B-4CAC-91A7-7C8F887F2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5463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605" name="Rectangle 103">
            <a:extLst>
              <a:ext uri="{FF2B5EF4-FFF2-40B4-BE49-F238E27FC236}">
                <a16:creationId xmlns:a16="http://schemas.microsoft.com/office/drawing/2014/main" id="{0968773A-A198-4FF5-9BD9-A10FDBFF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7263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606" name="Rectangle 104">
            <a:extLst>
              <a:ext uri="{FF2B5EF4-FFF2-40B4-BE49-F238E27FC236}">
                <a16:creationId xmlns:a16="http://schemas.microsoft.com/office/drawing/2014/main" id="{65E33101-4137-46D2-A4EE-7FDA69CEE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2088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4607" name="Rectangle 105">
            <a:extLst>
              <a:ext uri="{FF2B5EF4-FFF2-40B4-BE49-F238E27FC236}">
                <a16:creationId xmlns:a16="http://schemas.microsoft.com/office/drawing/2014/main" id="{140BC215-8EDA-44F5-9FCB-D30CEA103A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5325" y="3730451"/>
            <a:ext cx="215900" cy="2159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4608" name="Picture 106" descr="06symbol">
            <a:extLst>
              <a:ext uri="{FF2B5EF4-FFF2-40B4-BE49-F238E27FC236}">
                <a16:creationId xmlns:a16="http://schemas.microsoft.com/office/drawing/2014/main" id="{4F8DFA16-E4B5-413D-B941-F07853A69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34038" r="38666" b="26056"/>
          <a:stretch>
            <a:fillRect/>
          </a:stretch>
        </p:blipFill>
        <p:spPr bwMode="auto">
          <a:xfrm>
            <a:off x="1763713" y="3514551"/>
            <a:ext cx="26828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609" name="Picture 107" descr="06symbol">
            <a:extLst>
              <a:ext uri="{FF2B5EF4-FFF2-40B4-BE49-F238E27FC236}">
                <a16:creationId xmlns:a16="http://schemas.microsoft.com/office/drawing/2014/main" id="{B63F483B-F86D-4279-8C3A-35D392E8E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7" t="34038" r="38666" b="26056"/>
          <a:stretch>
            <a:fillRect/>
          </a:stretch>
        </p:blipFill>
        <p:spPr bwMode="auto">
          <a:xfrm>
            <a:off x="7956550" y="1931814"/>
            <a:ext cx="268288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10" name="Rectangle 108">
            <a:extLst>
              <a:ext uri="{FF2B5EF4-FFF2-40B4-BE49-F238E27FC236}">
                <a16:creationId xmlns:a16="http://schemas.microsoft.com/office/drawing/2014/main" id="{88E166FB-314C-408D-A699-7EE819282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8350" y="4512469"/>
            <a:ext cx="4824413" cy="21062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A0AAC4D-5744-4995-8718-F7291AA6B374}"/>
              </a:ext>
            </a:extLst>
          </p:cNvPr>
          <p:cNvGraphicFramePr>
            <a:graphicFrameLocks noGrp="1"/>
          </p:cNvGraphicFramePr>
          <p:nvPr/>
        </p:nvGraphicFramePr>
        <p:xfrm>
          <a:off x="2100766" y="4608403"/>
          <a:ext cx="2290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95">
                  <a:extLst>
                    <a:ext uri="{9D8B030D-6E8A-4147-A177-3AD203B41FA5}">
                      <a16:colId xmlns:a16="http://schemas.microsoft.com/office/drawing/2014/main" val="88871067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1301531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3338770689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4244973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916"/>
                  </a:ext>
                </a:extLst>
              </a:tr>
            </a:tbl>
          </a:graphicData>
        </a:graphic>
      </p:graphicFrame>
      <p:graphicFrame>
        <p:nvGraphicFramePr>
          <p:cNvPr id="88" name="Table 87">
            <a:extLst>
              <a:ext uri="{FF2B5EF4-FFF2-40B4-BE49-F238E27FC236}">
                <a16:creationId xmlns:a16="http://schemas.microsoft.com/office/drawing/2014/main" id="{0A16C45A-51E7-4C27-8BE1-A4870F394D37}"/>
              </a:ext>
            </a:extLst>
          </p:cNvPr>
          <p:cNvGraphicFramePr>
            <a:graphicFrameLocks noGrp="1"/>
          </p:cNvGraphicFramePr>
          <p:nvPr/>
        </p:nvGraphicFramePr>
        <p:xfrm>
          <a:off x="4450556" y="4609703"/>
          <a:ext cx="2290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95">
                  <a:extLst>
                    <a:ext uri="{9D8B030D-6E8A-4147-A177-3AD203B41FA5}">
                      <a16:colId xmlns:a16="http://schemas.microsoft.com/office/drawing/2014/main" val="88871067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1301531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3338770689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4244973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916"/>
                  </a:ext>
                </a:extLst>
              </a:tr>
            </a:tbl>
          </a:graphicData>
        </a:graphic>
      </p:graphicFrame>
      <p:graphicFrame>
        <p:nvGraphicFramePr>
          <p:cNvPr id="90" name="Table 89">
            <a:extLst>
              <a:ext uri="{FF2B5EF4-FFF2-40B4-BE49-F238E27FC236}">
                <a16:creationId xmlns:a16="http://schemas.microsoft.com/office/drawing/2014/main" id="{9F1F18CD-96D7-4D13-8715-9F01E9796DE9}"/>
              </a:ext>
            </a:extLst>
          </p:cNvPr>
          <p:cNvGraphicFramePr>
            <a:graphicFrameLocks noGrp="1"/>
          </p:cNvGraphicFramePr>
          <p:nvPr/>
        </p:nvGraphicFramePr>
        <p:xfrm>
          <a:off x="2100766" y="5098865"/>
          <a:ext cx="2290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95">
                  <a:extLst>
                    <a:ext uri="{9D8B030D-6E8A-4147-A177-3AD203B41FA5}">
                      <a16:colId xmlns:a16="http://schemas.microsoft.com/office/drawing/2014/main" val="88871067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1301531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3338770689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4244973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916"/>
                  </a:ext>
                </a:extLst>
              </a:tr>
            </a:tbl>
          </a:graphicData>
        </a:graphic>
      </p:graphicFrame>
      <p:graphicFrame>
        <p:nvGraphicFramePr>
          <p:cNvPr id="91" name="Table 90">
            <a:extLst>
              <a:ext uri="{FF2B5EF4-FFF2-40B4-BE49-F238E27FC236}">
                <a16:creationId xmlns:a16="http://schemas.microsoft.com/office/drawing/2014/main" id="{69650BBC-1198-4840-AA4C-D19AD818ED4B}"/>
              </a:ext>
            </a:extLst>
          </p:cNvPr>
          <p:cNvGraphicFramePr>
            <a:graphicFrameLocks noGrp="1"/>
          </p:cNvGraphicFramePr>
          <p:nvPr/>
        </p:nvGraphicFramePr>
        <p:xfrm>
          <a:off x="4450556" y="5100165"/>
          <a:ext cx="2290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95">
                  <a:extLst>
                    <a:ext uri="{9D8B030D-6E8A-4147-A177-3AD203B41FA5}">
                      <a16:colId xmlns:a16="http://schemas.microsoft.com/office/drawing/2014/main" val="88871067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1301531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3338770689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4244973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916"/>
                  </a:ext>
                </a:extLst>
              </a:tr>
            </a:tbl>
          </a:graphicData>
        </a:graphic>
      </p:graphicFrame>
      <p:graphicFrame>
        <p:nvGraphicFramePr>
          <p:cNvPr id="92" name="Table 91">
            <a:extLst>
              <a:ext uri="{FF2B5EF4-FFF2-40B4-BE49-F238E27FC236}">
                <a16:creationId xmlns:a16="http://schemas.microsoft.com/office/drawing/2014/main" id="{377698DC-958F-4ED1-A5BC-286D6CE331BC}"/>
              </a:ext>
            </a:extLst>
          </p:cNvPr>
          <p:cNvGraphicFramePr>
            <a:graphicFrameLocks noGrp="1"/>
          </p:cNvGraphicFramePr>
          <p:nvPr/>
        </p:nvGraphicFramePr>
        <p:xfrm>
          <a:off x="2117124" y="5608164"/>
          <a:ext cx="2290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95">
                  <a:extLst>
                    <a:ext uri="{9D8B030D-6E8A-4147-A177-3AD203B41FA5}">
                      <a16:colId xmlns:a16="http://schemas.microsoft.com/office/drawing/2014/main" val="88871067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1301531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3338770689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4244973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916"/>
                  </a:ext>
                </a:extLst>
              </a:tr>
            </a:tbl>
          </a:graphicData>
        </a:graphic>
      </p:graphicFrame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0E4AA7EA-960C-4A8A-9FA6-6DBBCDB1A1BE}"/>
              </a:ext>
            </a:extLst>
          </p:cNvPr>
          <p:cNvGraphicFramePr>
            <a:graphicFrameLocks noGrp="1"/>
          </p:cNvGraphicFramePr>
          <p:nvPr/>
        </p:nvGraphicFramePr>
        <p:xfrm>
          <a:off x="4466914" y="5609464"/>
          <a:ext cx="2290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95">
                  <a:extLst>
                    <a:ext uri="{9D8B030D-6E8A-4147-A177-3AD203B41FA5}">
                      <a16:colId xmlns:a16="http://schemas.microsoft.com/office/drawing/2014/main" val="88871067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1301531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3338770689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4244973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916"/>
                  </a:ext>
                </a:extLst>
              </a:tr>
            </a:tbl>
          </a:graphicData>
        </a:graphic>
      </p:graphicFrame>
      <p:pic>
        <p:nvPicPr>
          <p:cNvPr id="94" name="Picture 3" descr="MC900323338[1]">
            <a:extLst>
              <a:ext uri="{FF2B5EF4-FFF2-40B4-BE49-F238E27FC236}">
                <a16:creationId xmlns:a16="http://schemas.microsoft.com/office/drawing/2014/main" id="{587E2F70-E249-43E2-8AC0-1D7F1F82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65" y="4562485"/>
            <a:ext cx="1659160" cy="177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3" descr="MC900323338[1]">
            <a:extLst>
              <a:ext uri="{FF2B5EF4-FFF2-40B4-BE49-F238E27FC236}">
                <a16:creationId xmlns:a16="http://schemas.microsoft.com/office/drawing/2014/main" id="{74AF58AB-B30C-4358-A4E6-0C68CC2F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90" y="4575687"/>
            <a:ext cx="1659160" cy="177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04FD6B48-3812-4C09-AC21-3F485C484E3A}"/>
              </a:ext>
            </a:extLst>
          </p:cNvPr>
          <p:cNvGraphicFramePr>
            <a:graphicFrameLocks noGrp="1"/>
          </p:cNvGraphicFramePr>
          <p:nvPr/>
        </p:nvGraphicFramePr>
        <p:xfrm>
          <a:off x="2117124" y="6117463"/>
          <a:ext cx="2290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95">
                  <a:extLst>
                    <a:ext uri="{9D8B030D-6E8A-4147-A177-3AD203B41FA5}">
                      <a16:colId xmlns:a16="http://schemas.microsoft.com/office/drawing/2014/main" val="88871067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1301531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3338770689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4244973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916"/>
                  </a:ext>
                </a:extLst>
              </a:tr>
            </a:tbl>
          </a:graphicData>
        </a:graphic>
      </p:graphicFrame>
      <p:graphicFrame>
        <p:nvGraphicFramePr>
          <p:cNvPr id="60" name="Table 59">
            <a:extLst>
              <a:ext uri="{FF2B5EF4-FFF2-40B4-BE49-F238E27FC236}">
                <a16:creationId xmlns:a16="http://schemas.microsoft.com/office/drawing/2014/main" id="{9A45BF12-8F06-4A8C-92A4-B173E03E1E66}"/>
              </a:ext>
            </a:extLst>
          </p:cNvPr>
          <p:cNvGraphicFramePr>
            <a:graphicFrameLocks noGrp="1"/>
          </p:cNvGraphicFramePr>
          <p:nvPr/>
        </p:nvGraphicFramePr>
        <p:xfrm>
          <a:off x="4466914" y="6117463"/>
          <a:ext cx="229038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2595">
                  <a:extLst>
                    <a:ext uri="{9D8B030D-6E8A-4147-A177-3AD203B41FA5}">
                      <a16:colId xmlns:a16="http://schemas.microsoft.com/office/drawing/2014/main" val="88871067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13015310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3338770689"/>
                    </a:ext>
                  </a:extLst>
                </a:gridCol>
                <a:gridCol w="572595">
                  <a:extLst>
                    <a:ext uri="{9D8B030D-6E8A-4147-A177-3AD203B41FA5}">
                      <a16:colId xmlns:a16="http://schemas.microsoft.com/office/drawing/2014/main" val="42449738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723916"/>
                  </a:ext>
                </a:extLst>
              </a:tr>
            </a:tbl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94EB95D8-6DC5-4C36-A150-A519D60B7B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67" y="6116519"/>
            <a:ext cx="157528" cy="3365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4F565DA-42E4-4B96-A050-C23ED3E3DD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681" y="6116519"/>
            <a:ext cx="157528" cy="3365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897954D-F98A-4CEB-B8BE-1B404A37A4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317" y="6116519"/>
            <a:ext cx="157528" cy="3365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466E447-CF4D-4FE3-B3C3-71EEAEBF69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131" y="6116519"/>
            <a:ext cx="157528" cy="33657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Popocat in F">
            <a:hlinkClick r:id="" action="ppaction://media"/>
            <a:extLst>
              <a:ext uri="{FF2B5EF4-FFF2-40B4-BE49-F238E27FC236}">
                <a16:creationId xmlns:a16="http://schemas.microsoft.com/office/drawing/2014/main" id="{3AD923A2-8E79-4C40-8C33-FBF1CCA1C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34822" y="352061"/>
            <a:ext cx="439635" cy="439635"/>
          </a:xfrm>
          <a:prstGeom prst="rect">
            <a:avLst/>
          </a:prstGeom>
        </p:spPr>
      </p:pic>
      <p:pic>
        <p:nvPicPr>
          <p:cNvPr id="4" name="Popocatapetl with Notes">
            <a:hlinkClick r:id="" action="ppaction://media"/>
            <a:extLst>
              <a:ext uri="{FF2B5EF4-FFF2-40B4-BE49-F238E27FC236}">
                <a16:creationId xmlns:a16="http://schemas.microsoft.com/office/drawing/2014/main" id="{4F8FA4F6-FD84-4802-8503-5EAC0E92F0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72107" y="318847"/>
            <a:ext cx="468127" cy="46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99667B-AD03-4C5E-A246-422508BD0A02}"/>
              </a:ext>
            </a:extLst>
          </p:cNvPr>
          <p:cNvSpPr txBox="1"/>
          <p:nvPr/>
        </p:nvSpPr>
        <p:spPr>
          <a:xfrm>
            <a:off x="6627148" y="367541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Help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309F5B7-4257-4FBC-A09E-3EB1A3CB083A}"/>
              </a:ext>
            </a:extLst>
          </p:cNvPr>
          <p:cNvSpPr txBox="1"/>
          <p:nvPr/>
        </p:nvSpPr>
        <p:spPr>
          <a:xfrm>
            <a:off x="1118930" y="376898"/>
            <a:ext cx="21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Just Backing Track</a:t>
            </a:r>
          </a:p>
        </p:txBody>
      </p:sp>
      <p:pic>
        <p:nvPicPr>
          <p:cNvPr id="6" name="Popocatapetl Notes">
            <a:hlinkClick r:id="" action="ppaction://media"/>
            <a:extLst>
              <a:ext uri="{FF2B5EF4-FFF2-40B4-BE49-F238E27FC236}">
                <a16:creationId xmlns:a16="http://schemas.microsoft.com/office/drawing/2014/main" id="{04E13A0C-990C-4E1A-8E1F-4B84A637C2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48150" y="252842"/>
            <a:ext cx="609600" cy="609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0F18E54-4509-4556-AC6D-533ED7C81F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994367" y="332329"/>
            <a:ext cx="484628" cy="4688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D2966D24-10E6-4DBB-A46E-CE1E445558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646514" y="4033339"/>
            <a:ext cx="416249" cy="416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9CBD1D-3AC9-43D9-AE9D-3316AE3C2C8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2828917" y="3998855"/>
            <a:ext cx="367445" cy="48992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AF9ACA0-E4C7-4D38-B85C-49615E2FA0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847178" y="4010699"/>
            <a:ext cx="367445" cy="489926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9FD255E-E710-48EA-BE8E-064023A57C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831394" y="3989884"/>
            <a:ext cx="416249" cy="4162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8B2739-C9A5-4ECC-8217-26ECAC7EC2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-33472" y="1085971"/>
            <a:ext cx="632462" cy="589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69D6B7-546A-48D9-8744-B020637F6E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19624" y="1557634"/>
            <a:ext cx="337576" cy="3133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D9D21CA-BB53-4390-8469-FFCCDAEC37C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757742" y="4086556"/>
            <a:ext cx="383574" cy="463378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689824B-FEA5-4CC2-9AE6-F061F6B60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8273064" y="2224269"/>
            <a:ext cx="383574" cy="463378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50F21A20-D2BD-4895-AA15-BC2BEE4EE3D8}"/>
              </a:ext>
            </a:extLst>
          </p:cNvPr>
          <p:cNvGrpSpPr/>
          <p:nvPr/>
        </p:nvGrpSpPr>
        <p:grpSpPr>
          <a:xfrm>
            <a:off x="8175657" y="4311509"/>
            <a:ext cx="711135" cy="711135"/>
            <a:chOff x="3691921" y="3841186"/>
            <a:chExt cx="844420" cy="844420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0D50F276-2D34-449D-BB1E-A6D82CAF7EB8}"/>
                </a:ext>
              </a:extLst>
            </p:cNvPr>
            <p:cNvSpPr/>
            <p:nvPr/>
          </p:nvSpPr>
          <p:spPr>
            <a:xfrm>
              <a:off x="3691921" y="3841186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Oval 4">
              <a:extLst>
                <a:ext uri="{FF2B5EF4-FFF2-40B4-BE49-F238E27FC236}">
                  <a16:creationId xmlns:a16="http://schemas.microsoft.com/office/drawing/2014/main" id="{F104EBFE-DDEF-4972-8181-BA1B1B116597}"/>
                </a:ext>
              </a:extLst>
            </p:cNvPr>
            <p:cNvSpPr txBox="1"/>
            <p:nvPr/>
          </p:nvSpPr>
          <p:spPr>
            <a:xfrm>
              <a:off x="3815583" y="3964848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100" b="1" i="0" kern="1200" baseline="0" dirty="0">
                  <a:solidFill>
                    <a:schemeClr val="tx1"/>
                  </a:solidFill>
                </a:rPr>
                <a:t>Timbre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4857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7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8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D3F5C16A-3519-4077-AEF5-80611F07B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9" y="2517487"/>
            <a:ext cx="9667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A86E0BC1-648D-41AC-925B-DA3AD38FB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2" y="3881184"/>
            <a:ext cx="9667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E6CB762F-6365-48F5-BD42-763BE8718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4" y="5359907"/>
            <a:ext cx="9667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E7C1F49-4E9E-4758-BEBA-1783297FAFC0}"/>
              </a:ext>
            </a:extLst>
          </p:cNvPr>
          <p:cNvSpPr/>
          <p:nvPr/>
        </p:nvSpPr>
        <p:spPr bwMode="auto">
          <a:xfrm>
            <a:off x="3743919" y="229229"/>
            <a:ext cx="2153162" cy="66514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09A50F7-53BE-40FA-89DE-4BBB9BA0D160}"/>
              </a:ext>
            </a:extLst>
          </p:cNvPr>
          <p:cNvSpPr/>
          <p:nvPr/>
        </p:nvSpPr>
        <p:spPr bwMode="auto">
          <a:xfrm>
            <a:off x="6373783" y="217360"/>
            <a:ext cx="2153162" cy="66514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6433D81-8948-49F7-B87C-16FFAFBB7F8C}"/>
              </a:ext>
            </a:extLst>
          </p:cNvPr>
          <p:cNvSpPr/>
          <p:nvPr/>
        </p:nvSpPr>
        <p:spPr bwMode="auto">
          <a:xfrm>
            <a:off x="475737" y="239308"/>
            <a:ext cx="2872301" cy="63968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4" name="Picture 3" descr="MC900323338[1]">
            <a:extLst>
              <a:ext uri="{FF2B5EF4-FFF2-40B4-BE49-F238E27FC236}">
                <a16:creationId xmlns:a16="http://schemas.microsoft.com/office/drawing/2014/main" id="{587E2F70-E249-43E2-8AC0-1D7F1F82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722" y="519883"/>
            <a:ext cx="777866" cy="83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opocat in F">
            <a:hlinkClick r:id="" action="ppaction://media"/>
            <a:extLst>
              <a:ext uri="{FF2B5EF4-FFF2-40B4-BE49-F238E27FC236}">
                <a16:creationId xmlns:a16="http://schemas.microsoft.com/office/drawing/2014/main" id="{3AD923A2-8E79-4C40-8C33-FBF1CCA1C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4822" y="352061"/>
            <a:ext cx="439635" cy="439635"/>
          </a:xfrm>
          <a:prstGeom prst="rect">
            <a:avLst/>
          </a:prstGeom>
        </p:spPr>
      </p:pic>
      <p:pic>
        <p:nvPicPr>
          <p:cNvPr id="4" name="Popocatapetl with Notes">
            <a:hlinkClick r:id="" action="ppaction://media"/>
            <a:extLst>
              <a:ext uri="{FF2B5EF4-FFF2-40B4-BE49-F238E27FC236}">
                <a16:creationId xmlns:a16="http://schemas.microsoft.com/office/drawing/2014/main" id="{4F8FA4F6-FD84-4802-8503-5EAC0E92F0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30790" y="306978"/>
            <a:ext cx="468127" cy="46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99667B-AD03-4C5E-A246-422508BD0A02}"/>
              </a:ext>
            </a:extLst>
          </p:cNvPr>
          <p:cNvSpPr txBox="1"/>
          <p:nvPr/>
        </p:nvSpPr>
        <p:spPr>
          <a:xfrm>
            <a:off x="6485831" y="35567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Help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309F5B7-4257-4FBC-A09E-3EB1A3CB083A}"/>
              </a:ext>
            </a:extLst>
          </p:cNvPr>
          <p:cNvSpPr txBox="1"/>
          <p:nvPr/>
        </p:nvSpPr>
        <p:spPr>
          <a:xfrm>
            <a:off x="1118930" y="376898"/>
            <a:ext cx="21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Just Backing Track</a:t>
            </a:r>
          </a:p>
        </p:txBody>
      </p:sp>
      <p:pic>
        <p:nvPicPr>
          <p:cNvPr id="6" name="Popocatapetl Notes">
            <a:hlinkClick r:id="" action="ppaction://media"/>
            <a:extLst>
              <a:ext uri="{FF2B5EF4-FFF2-40B4-BE49-F238E27FC236}">
                <a16:creationId xmlns:a16="http://schemas.microsoft.com/office/drawing/2014/main" id="{04E13A0C-990C-4E1A-8E1F-4B84A637C2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8150" y="252842"/>
            <a:ext cx="609600" cy="609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0F18E54-4509-4556-AC6D-533ED7C81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994367" y="332329"/>
            <a:ext cx="484628" cy="4688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7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6598B601-A979-4F01-A757-BE3C9A6D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2" y="1149289"/>
            <a:ext cx="9667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8" name="Group 3">
            <a:extLst>
              <a:ext uri="{FF2B5EF4-FFF2-40B4-BE49-F238E27FC236}">
                <a16:creationId xmlns:a16="http://schemas.microsoft.com/office/drawing/2014/main" id="{6794CDAE-DE4A-4E91-980F-0095452521A0}"/>
              </a:ext>
            </a:extLst>
          </p:cNvPr>
          <p:cNvGraphicFramePr>
            <a:graphicFrameLocks noGrp="1"/>
          </p:cNvGraphicFramePr>
          <p:nvPr/>
        </p:nvGraphicFramePr>
        <p:xfrm>
          <a:off x="1398878" y="1215372"/>
          <a:ext cx="6096000" cy="97536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5ED6339-BCF1-475B-B5A1-73B66FFF65DB}"/>
              </a:ext>
            </a:extLst>
          </p:cNvPr>
          <p:cNvGrpSpPr/>
          <p:nvPr/>
        </p:nvGrpSpPr>
        <p:grpSpPr>
          <a:xfrm>
            <a:off x="4578185" y="1777812"/>
            <a:ext cx="436372" cy="740509"/>
            <a:chOff x="4588511" y="1707973"/>
            <a:chExt cx="463977" cy="787353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98F1A1A-061D-415E-847F-71CB190FA3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4743F1-5EAB-45F0-9552-53BBE51EF2BA}"/>
                </a:ext>
              </a:extLst>
            </p:cNvPr>
            <p:cNvGrpSpPr/>
            <p:nvPr/>
          </p:nvGrpSpPr>
          <p:grpSpPr>
            <a:xfrm>
              <a:off x="4673992" y="1707973"/>
              <a:ext cx="287694" cy="787353"/>
              <a:chOff x="10748329" y="3861901"/>
              <a:chExt cx="327215" cy="895513"/>
            </a:xfrm>
          </p:grpSpPr>
          <p:grpSp>
            <p:nvGrpSpPr>
              <p:cNvPr id="85" name="Group 20">
                <a:extLst>
                  <a:ext uri="{FF2B5EF4-FFF2-40B4-BE49-F238E27FC236}">
                    <a16:creationId xmlns:a16="http://schemas.microsoft.com/office/drawing/2014/main" id="{889C6C53-72A1-4A4E-8708-55BF2F0A92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86" name="Oval 21">
                  <a:extLst>
                    <a:ext uri="{FF2B5EF4-FFF2-40B4-BE49-F238E27FC236}">
                      <a16:creationId xmlns:a16="http://schemas.microsoft.com/office/drawing/2014/main" id="{CF6B1A09-AC5E-4B7C-A31F-949FF7BEF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Line 22">
                  <a:extLst>
                    <a:ext uri="{FF2B5EF4-FFF2-40B4-BE49-F238E27FC236}">
                      <a16:creationId xmlns:a16="http://schemas.microsoft.com/office/drawing/2014/main" id="{E5D75F0F-695C-444D-AA27-C7DF43764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3ACEA65-C046-48F2-BFF2-2FC263AF8736}"/>
                  </a:ext>
                </a:extLst>
              </p:cNvPr>
              <p:cNvSpPr txBox="1"/>
              <p:nvPr/>
            </p:nvSpPr>
            <p:spPr>
              <a:xfrm>
                <a:off x="10748329" y="4431026"/>
                <a:ext cx="281992" cy="31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100" name="Group 20">
            <a:extLst>
              <a:ext uri="{FF2B5EF4-FFF2-40B4-BE49-F238E27FC236}">
                <a16:creationId xmlns:a16="http://schemas.microsoft.com/office/drawing/2014/main" id="{96A1B07E-8601-435E-9CAB-158C089428E2}"/>
              </a:ext>
            </a:extLst>
          </p:cNvPr>
          <p:cNvGrpSpPr>
            <a:grpSpLocks/>
          </p:cNvGrpSpPr>
          <p:nvPr/>
        </p:nvGrpSpPr>
        <p:grpSpPr bwMode="auto">
          <a:xfrm>
            <a:off x="1676408" y="1236358"/>
            <a:ext cx="236025" cy="712067"/>
            <a:chOff x="59" y="513"/>
            <a:chExt cx="10" cy="39"/>
          </a:xfrm>
        </p:grpSpPr>
        <p:sp>
          <p:nvSpPr>
            <p:cNvPr id="101" name="Oval 21">
              <a:extLst>
                <a:ext uri="{FF2B5EF4-FFF2-40B4-BE49-F238E27FC236}">
                  <a16:creationId xmlns:a16="http://schemas.microsoft.com/office/drawing/2014/main" id="{18ABFDBB-BD88-4E16-9EF5-B0AB7CE662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" name="Line 22">
              <a:extLst>
                <a:ext uri="{FF2B5EF4-FFF2-40B4-BE49-F238E27FC236}">
                  <a16:creationId xmlns:a16="http://schemas.microsoft.com/office/drawing/2014/main" id="{E8806DF4-E3D3-40F9-8EC9-CDFE7791E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07" name="Group 3">
            <a:extLst>
              <a:ext uri="{FF2B5EF4-FFF2-40B4-BE49-F238E27FC236}">
                <a16:creationId xmlns:a16="http://schemas.microsoft.com/office/drawing/2014/main" id="{733C5404-E66A-42CF-921B-7836E19E891C}"/>
              </a:ext>
            </a:extLst>
          </p:cNvPr>
          <p:cNvGraphicFramePr>
            <a:graphicFrameLocks noGrp="1"/>
          </p:cNvGraphicFramePr>
          <p:nvPr/>
        </p:nvGraphicFramePr>
        <p:xfrm>
          <a:off x="1424541" y="2601054"/>
          <a:ext cx="6096000" cy="97536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8" name="Group 3">
            <a:extLst>
              <a:ext uri="{FF2B5EF4-FFF2-40B4-BE49-F238E27FC236}">
                <a16:creationId xmlns:a16="http://schemas.microsoft.com/office/drawing/2014/main" id="{6B4F601F-849E-4CC5-8E65-2FC4F9CA42D2}"/>
              </a:ext>
            </a:extLst>
          </p:cNvPr>
          <p:cNvGraphicFramePr>
            <a:graphicFrameLocks noGrp="1"/>
          </p:cNvGraphicFramePr>
          <p:nvPr/>
        </p:nvGraphicFramePr>
        <p:xfrm>
          <a:off x="1398878" y="3955374"/>
          <a:ext cx="6096000" cy="97536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9" name="Group 3">
            <a:extLst>
              <a:ext uri="{FF2B5EF4-FFF2-40B4-BE49-F238E27FC236}">
                <a16:creationId xmlns:a16="http://schemas.microsoft.com/office/drawing/2014/main" id="{0BF0CD82-DB77-465F-A715-E61E08B9C9BB}"/>
              </a:ext>
            </a:extLst>
          </p:cNvPr>
          <p:cNvGraphicFramePr>
            <a:graphicFrameLocks noGrp="1"/>
          </p:cNvGraphicFramePr>
          <p:nvPr/>
        </p:nvGraphicFramePr>
        <p:xfrm>
          <a:off x="1411841" y="5450475"/>
          <a:ext cx="6096000" cy="97536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0" name="Group 20">
            <a:extLst>
              <a:ext uri="{FF2B5EF4-FFF2-40B4-BE49-F238E27FC236}">
                <a16:creationId xmlns:a16="http://schemas.microsoft.com/office/drawing/2014/main" id="{1E4B1983-27C0-43C9-9361-5237C704AC90}"/>
              </a:ext>
            </a:extLst>
          </p:cNvPr>
          <p:cNvGrpSpPr>
            <a:grpSpLocks/>
          </p:cNvGrpSpPr>
          <p:nvPr/>
        </p:nvGrpSpPr>
        <p:grpSpPr bwMode="auto">
          <a:xfrm>
            <a:off x="2248969" y="1231190"/>
            <a:ext cx="236025" cy="712067"/>
            <a:chOff x="59" y="513"/>
            <a:chExt cx="10" cy="39"/>
          </a:xfrm>
        </p:grpSpPr>
        <p:sp>
          <p:nvSpPr>
            <p:cNvPr id="111" name="Oval 21">
              <a:extLst>
                <a:ext uri="{FF2B5EF4-FFF2-40B4-BE49-F238E27FC236}">
                  <a16:creationId xmlns:a16="http://schemas.microsoft.com/office/drawing/2014/main" id="{3409AD41-BF69-46A0-9BEE-81CA93B4B6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" name="Line 22">
              <a:extLst>
                <a:ext uri="{FF2B5EF4-FFF2-40B4-BE49-F238E27FC236}">
                  <a16:creationId xmlns:a16="http://schemas.microsoft.com/office/drawing/2014/main" id="{63FA5AF2-4A6E-4E97-9188-66003E63F6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13" name="Group 20">
            <a:extLst>
              <a:ext uri="{FF2B5EF4-FFF2-40B4-BE49-F238E27FC236}">
                <a16:creationId xmlns:a16="http://schemas.microsoft.com/office/drawing/2014/main" id="{1CD78984-30AA-4B04-B6C2-0BCC7DB35803}"/>
              </a:ext>
            </a:extLst>
          </p:cNvPr>
          <p:cNvGrpSpPr>
            <a:grpSpLocks/>
          </p:cNvGrpSpPr>
          <p:nvPr/>
        </p:nvGrpSpPr>
        <p:grpSpPr bwMode="auto">
          <a:xfrm>
            <a:off x="2912217" y="1236358"/>
            <a:ext cx="236025" cy="712067"/>
            <a:chOff x="59" y="513"/>
            <a:chExt cx="10" cy="39"/>
          </a:xfrm>
        </p:grpSpPr>
        <p:sp>
          <p:nvSpPr>
            <p:cNvPr id="114" name="Oval 21">
              <a:extLst>
                <a:ext uri="{FF2B5EF4-FFF2-40B4-BE49-F238E27FC236}">
                  <a16:creationId xmlns:a16="http://schemas.microsoft.com/office/drawing/2014/main" id="{61DAA38A-978C-4A04-B0D3-524257E886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5" name="Line 22">
              <a:extLst>
                <a:ext uri="{FF2B5EF4-FFF2-40B4-BE49-F238E27FC236}">
                  <a16:creationId xmlns:a16="http://schemas.microsoft.com/office/drawing/2014/main" id="{C21D1652-50D3-45C9-B21D-45ACA5E89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16" name="Group 20">
            <a:extLst>
              <a:ext uri="{FF2B5EF4-FFF2-40B4-BE49-F238E27FC236}">
                <a16:creationId xmlns:a16="http://schemas.microsoft.com/office/drawing/2014/main" id="{66D70AD0-BE70-4734-BF8F-87CEA98894BA}"/>
              </a:ext>
            </a:extLst>
          </p:cNvPr>
          <p:cNvGrpSpPr>
            <a:grpSpLocks/>
          </p:cNvGrpSpPr>
          <p:nvPr/>
        </p:nvGrpSpPr>
        <p:grpSpPr bwMode="auto">
          <a:xfrm>
            <a:off x="3498036" y="1229498"/>
            <a:ext cx="236025" cy="712067"/>
            <a:chOff x="59" y="513"/>
            <a:chExt cx="10" cy="39"/>
          </a:xfrm>
        </p:grpSpPr>
        <p:sp>
          <p:nvSpPr>
            <p:cNvPr id="117" name="Oval 21">
              <a:extLst>
                <a:ext uri="{FF2B5EF4-FFF2-40B4-BE49-F238E27FC236}">
                  <a16:creationId xmlns:a16="http://schemas.microsoft.com/office/drawing/2014/main" id="{CF36BC26-B603-490B-A5C3-E0365EF7F9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8" name="Line 22">
              <a:extLst>
                <a:ext uri="{FF2B5EF4-FFF2-40B4-BE49-F238E27FC236}">
                  <a16:creationId xmlns:a16="http://schemas.microsoft.com/office/drawing/2014/main" id="{1F683A75-7774-4DD3-BE19-54AE357A47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0AE43E7-187D-4B0A-A030-1B09002A8636}"/>
              </a:ext>
            </a:extLst>
          </p:cNvPr>
          <p:cNvGrpSpPr/>
          <p:nvPr/>
        </p:nvGrpSpPr>
        <p:grpSpPr>
          <a:xfrm>
            <a:off x="5242356" y="1777812"/>
            <a:ext cx="436561" cy="745894"/>
            <a:chOff x="4588511" y="1707975"/>
            <a:chExt cx="463977" cy="792736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4C7E790-2AEF-4FAE-A57E-09AD29B222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4FB6AFD-A3BA-42F1-BBF2-77A00B46A960}"/>
                </a:ext>
              </a:extLst>
            </p:cNvPr>
            <p:cNvGrpSpPr/>
            <p:nvPr/>
          </p:nvGrpSpPr>
          <p:grpSpPr>
            <a:xfrm>
              <a:off x="4658263" y="1707975"/>
              <a:ext cx="303416" cy="792736"/>
              <a:chOff x="10730447" y="3861901"/>
              <a:chExt cx="345097" cy="901635"/>
            </a:xfrm>
          </p:grpSpPr>
          <p:grpSp>
            <p:nvGrpSpPr>
              <p:cNvPr id="122" name="Group 20">
                <a:extLst>
                  <a:ext uri="{FF2B5EF4-FFF2-40B4-BE49-F238E27FC236}">
                    <a16:creationId xmlns:a16="http://schemas.microsoft.com/office/drawing/2014/main" id="{85E735F1-F81F-4821-B362-3A7FBF6C3D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124" name="Oval 21">
                  <a:extLst>
                    <a:ext uri="{FF2B5EF4-FFF2-40B4-BE49-F238E27FC236}">
                      <a16:creationId xmlns:a16="http://schemas.microsoft.com/office/drawing/2014/main" id="{6112BC10-0A2E-4816-811B-487D529C1A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Line 22">
                  <a:extLst>
                    <a:ext uri="{FF2B5EF4-FFF2-40B4-BE49-F238E27FC236}">
                      <a16:creationId xmlns:a16="http://schemas.microsoft.com/office/drawing/2014/main" id="{199CA46B-87D7-4B83-A9C1-0A8BF27874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61BFD84-C2C2-4CE7-99F5-BBA989036371}"/>
                  </a:ext>
                </a:extLst>
              </p:cNvPr>
              <p:cNvSpPr txBox="1"/>
              <p:nvPr/>
            </p:nvSpPr>
            <p:spPr>
              <a:xfrm>
                <a:off x="10730447" y="4448485"/>
                <a:ext cx="281992" cy="31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F7A2740-8E65-4160-89A6-554ECFECD8D5}"/>
              </a:ext>
            </a:extLst>
          </p:cNvPr>
          <p:cNvGrpSpPr/>
          <p:nvPr/>
        </p:nvGrpSpPr>
        <p:grpSpPr>
          <a:xfrm>
            <a:off x="5901476" y="1777811"/>
            <a:ext cx="436566" cy="746097"/>
            <a:chOff x="4588511" y="1707972"/>
            <a:chExt cx="463977" cy="79294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3DE3508-5117-43B6-BFAC-CDF3F581595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E1ECFFF-B674-4FF4-8132-414940B078A5}"/>
                </a:ext>
              </a:extLst>
            </p:cNvPr>
            <p:cNvGrpSpPr/>
            <p:nvPr/>
          </p:nvGrpSpPr>
          <p:grpSpPr>
            <a:xfrm>
              <a:off x="4667131" y="1707972"/>
              <a:ext cx="294550" cy="792942"/>
              <a:chOff x="10740531" y="3861901"/>
              <a:chExt cx="335013" cy="901870"/>
            </a:xfrm>
          </p:grpSpPr>
          <p:grpSp>
            <p:nvGrpSpPr>
              <p:cNvPr id="129" name="Group 20">
                <a:extLst>
                  <a:ext uri="{FF2B5EF4-FFF2-40B4-BE49-F238E27FC236}">
                    <a16:creationId xmlns:a16="http://schemas.microsoft.com/office/drawing/2014/main" id="{2746FBC1-C07C-47A3-8C52-1C5D2C4A7A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131" name="Oval 21">
                  <a:extLst>
                    <a:ext uri="{FF2B5EF4-FFF2-40B4-BE49-F238E27FC236}">
                      <a16:creationId xmlns:a16="http://schemas.microsoft.com/office/drawing/2014/main" id="{3C7E2906-1F1C-47EB-90F1-BCC17E99F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Line 22">
                  <a:extLst>
                    <a:ext uri="{FF2B5EF4-FFF2-40B4-BE49-F238E27FC236}">
                      <a16:creationId xmlns:a16="http://schemas.microsoft.com/office/drawing/2014/main" id="{AC5F8B6B-F4C2-43BB-9F3E-F58A2B446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390CF6E-CAB1-42CE-AAAC-AA529604ECAD}"/>
                  </a:ext>
                </a:extLst>
              </p:cNvPr>
              <p:cNvSpPr txBox="1"/>
              <p:nvPr/>
            </p:nvSpPr>
            <p:spPr>
              <a:xfrm>
                <a:off x="10740531" y="4448720"/>
                <a:ext cx="281992" cy="31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5936624-7C50-4345-83FA-BCD81E47BD57}"/>
              </a:ext>
            </a:extLst>
          </p:cNvPr>
          <p:cNvGrpSpPr/>
          <p:nvPr/>
        </p:nvGrpSpPr>
        <p:grpSpPr>
          <a:xfrm>
            <a:off x="6521802" y="1777811"/>
            <a:ext cx="436386" cy="740898"/>
            <a:chOff x="4588511" y="1707971"/>
            <a:chExt cx="463977" cy="787743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84D9899-0128-4C09-907E-E62CAA2470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9725D3A-CFA2-4719-963E-ACD91289B544}"/>
                </a:ext>
              </a:extLst>
            </p:cNvPr>
            <p:cNvGrpSpPr/>
            <p:nvPr/>
          </p:nvGrpSpPr>
          <p:grpSpPr>
            <a:xfrm>
              <a:off x="4673992" y="1707971"/>
              <a:ext cx="287694" cy="787743"/>
              <a:chOff x="10748329" y="3861901"/>
              <a:chExt cx="327215" cy="895957"/>
            </a:xfrm>
          </p:grpSpPr>
          <p:grpSp>
            <p:nvGrpSpPr>
              <p:cNvPr id="136" name="Group 20">
                <a:extLst>
                  <a:ext uri="{FF2B5EF4-FFF2-40B4-BE49-F238E27FC236}">
                    <a16:creationId xmlns:a16="http://schemas.microsoft.com/office/drawing/2014/main" id="{75115261-FF30-45B0-959E-78B36EDCE9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138" name="Oval 21">
                  <a:extLst>
                    <a:ext uri="{FF2B5EF4-FFF2-40B4-BE49-F238E27FC236}">
                      <a16:creationId xmlns:a16="http://schemas.microsoft.com/office/drawing/2014/main" id="{29BD25CE-0646-4191-8BB7-1326A7E69A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Line 22">
                  <a:extLst>
                    <a:ext uri="{FF2B5EF4-FFF2-40B4-BE49-F238E27FC236}">
                      <a16:creationId xmlns:a16="http://schemas.microsoft.com/office/drawing/2014/main" id="{EC9B944A-1700-4A5C-BF5C-38EB879396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3D2D91E-E231-4AC0-81A5-B627648F1C31}"/>
                  </a:ext>
                </a:extLst>
              </p:cNvPr>
              <p:cNvSpPr txBox="1"/>
              <p:nvPr/>
            </p:nvSpPr>
            <p:spPr>
              <a:xfrm>
                <a:off x="10748329" y="4442807"/>
                <a:ext cx="281992" cy="31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80023AD0-2F34-4F6B-8B28-4ED71BB95F96}"/>
              </a:ext>
            </a:extLst>
          </p:cNvPr>
          <p:cNvSpPr txBox="1"/>
          <p:nvPr/>
        </p:nvSpPr>
        <p:spPr>
          <a:xfrm>
            <a:off x="1651968" y="1672967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57F6F7D4-2F93-428A-905F-81C6555B5C2C}"/>
              </a:ext>
            </a:extLst>
          </p:cNvPr>
          <p:cNvSpPr txBox="1"/>
          <p:nvPr/>
        </p:nvSpPr>
        <p:spPr>
          <a:xfrm>
            <a:off x="2207731" y="1693516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61ADDB3-65EC-4F53-9177-8CF97502D861}"/>
              </a:ext>
            </a:extLst>
          </p:cNvPr>
          <p:cNvSpPr txBox="1"/>
          <p:nvPr/>
        </p:nvSpPr>
        <p:spPr>
          <a:xfrm>
            <a:off x="2879710" y="1685681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62CCCCE-1455-4634-8E22-B27632784701}"/>
              </a:ext>
            </a:extLst>
          </p:cNvPr>
          <p:cNvSpPr txBox="1"/>
          <p:nvPr/>
        </p:nvSpPr>
        <p:spPr>
          <a:xfrm>
            <a:off x="3482819" y="1676582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144" name="Group 20">
            <a:extLst>
              <a:ext uri="{FF2B5EF4-FFF2-40B4-BE49-F238E27FC236}">
                <a16:creationId xmlns:a16="http://schemas.microsoft.com/office/drawing/2014/main" id="{30F06088-CF7B-43D3-BFB4-9C9349E888B4}"/>
              </a:ext>
            </a:extLst>
          </p:cNvPr>
          <p:cNvGrpSpPr>
            <a:grpSpLocks/>
          </p:cNvGrpSpPr>
          <p:nvPr/>
        </p:nvGrpSpPr>
        <p:grpSpPr bwMode="auto">
          <a:xfrm>
            <a:off x="1706771" y="2647835"/>
            <a:ext cx="236025" cy="712067"/>
            <a:chOff x="59" y="513"/>
            <a:chExt cx="10" cy="39"/>
          </a:xfrm>
        </p:grpSpPr>
        <p:sp>
          <p:nvSpPr>
            <p:cNvPr id="145" name="Oval 21">
              <a:extLst>
                <a:ext uri="{FF2B5EF4-FFF2-40B4-BE49-F238E27FC236}">
                  <a16:creationId xmlns:a16="http://schemas.microsoft.com/office/drawing/2014/main" id="{A9CBEBBA-AAFE-4423-809A-922D23FDD3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6" name="Line 22">
              <a:extLst>
                <a:ext uri="{FF2B5EF4-FFF2-40B4-BE49-F238E27FC236}">
                  <a16:creationId xmlns:a16="http://schemas.microsoft.com/office/drawing/2014/main" id="{2AE2B022-8B87-42C9-A9AE-D790EB588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20">
            <a:extLst>
              <a:ext uri="{FF2B5EF4-FFF2-40B4-BE49-F238E27FC236}">
                <a16:creationId xmlns:a16="http://schemas.microsoft.com/office/drawing/2014/main" id="{DDE37C38-E12E-4E12-8C0A-DEAA52C507B1}"/>
              </a:ext>
            </a:extLst>
          </p:cNvPr>
          <p:cNvGrpSpPr>
            <a:grpSpLocks/>
          </p:cNvGrpSpPr>
          <p:nvPr/>
        </p:nvGrpSpPr>
        <p:grpSpPr bwMode="auto">
          <a:xfrm>
            <a:off x="2279332" y="2642667"/>
            <a:ext cx="236025" cy="712067"/>
            <a:chOff x="59" y="513"/>
            <a:chExt cx="10" cy="39"/>
          </a:xfrm>
        </p:grpSpPr>
        <p:sp>
          <p:nvSpPr>
            <p:cNvPr id="148" name="Oval 21">
              <a:extLst>
                <a:ext uri="{FF2B5EF4-FFF2-40B4-BE49-F238E27FC236}">
                  <a16:creationId xmlns:a16="http://schemas.microsoft.com/office/drawing/2014/main" id="{55AC95F2-7959-4CC7-A3B3-84CAC4AE5B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9" name="Line 22">
              <a:extLst>
                <a:ext uri="{FF2B5EF4-FFF2-40B4-BE49-F238E27FC236}">
                  <a16:creationId xmlns:a16="http://schemas.microsoft.com/office/drawing/2014/main" id="{15974593-E13F-4B25-8FD0-D0E94A9FB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50" name="Group 20">
            <a:extLst>
              <a:ext uri="{FF2B5EF4-FFF2-40B4-BE49-F238E27FC236}">
                <a16:creationId xmlns:a16="http://schemas.microsoft.com/office/drawing/2014/main" id="{63613DD5-B194-4872-A363-67B2B8FDBECD}"/>
              </a:ext>
            </a:extLst>
          </p:cNvPr>
          <p:cNvGrpSpPr>
            <a:grpSpLocks/>
          </p:cNvGrpSpPr>
          <p:nvPr/>
        </p:nvGrpSpPr>
        <p:grpSpPr bwMode="auto">
          <a:xfrm>
            <a:off x="2942580" y="2647835"/>
            <a:ext cx="236025" cy="712067"/>
            <a:chOff x="59" y="513"/>
            <a:chExt cx="10" cy="39"/>
          </a:xfrm>
        </p:grpSpPr>
        <p:sp>
          <p:nvSpPr>
            <p:cNvPr id="151" name="Oval 21">
              <a:extLst>
                <a:ext uri="{FF2B5EF4-FFF2-40B4-BE49-F238E27FC236}">
                  <a16:creationId xmlns:a16="http://schemas.microsoft.com/office/drawing/2014/main" id="{1B674E3D-2594-4470-B02F-DB5CDF3FA7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2" name="Line 22">
              <a:extLst>
                <a:ext uri="{FF2B5EF4-FFF2-40B4-BE49-F238E27FC236}">
                  <a16:creationId xmlns:a16="http://schemas.microsoft.com/office/drawing/2014/main" id="{EB43306F-0D3C-424D-9DD4-2AA96463A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53" name="Group 20">
            <a:extLst>
              <a:ext uri="{FF2B5EF4-FFF2-40B4-BE49-F238E27FC236}">
                <a16:creationId xmlns:a16="http://schemas.microsoft.com/office/drawing/2014/main" id="{F32AE2E5-DF9E-4F75-8DDF-31D3D07CBB9A}"/>
              </a:ext>
            </a:extLst>
          </p:cNvPr>
          <p:cNvGrpSpPr>
            <a:grpSpLocks/>
          </p:cNvGrpSpPr>
          <p:nvPr/>
        </p:nvGrpSpPr>
        <p:grpSpPr bwMode="auto">
          <a:xfrm>
            <a:off x="3528399" y="2640975"/>
            <a:ext cx="236025" cy="712067"/>
            <a:chOff x="59" y="513"/>
            <a:chExt cx="10" cy="39"/>
          </a:xfrm>
        </p:grpSpPr>
        <p:sp>
          <p:nvSpPr>
            <p:cNvPr id="154" name="Oval 21">
              <a:extLst>
                <a:ext uri="{FF2B5EF4-FFF2-40B4-BE49-F238E27FC236}">
                  <a16:creationId xmlns:a16="http://schemas.microsoft.com/office/drawing/2014/main" id="{2C4394A0-E725-417F-A5A5-BF344B683F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5" name="Line 22">
              <a:extLst>
                <a:ext uri="{FF2B5EF4-FFF2-40B4-BE49-F238E27FC236}">
                  <a16:creationId xmlns:a16="http://schemas.microsoft.com/office/drawing/2014/main" id="{E99D29B4-9352-4472-9286-68D7056DF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F04E6CF2-2583-42DB-A44E-2A9C1C76FDAF}"/>
              </a:ext>
            </a:extLst>
          </p:cNvPr>
          <p:cNvSpPr txBox="1"/>
          <p:nvPr/>
        </p:nvSpPr>
        <p:spPr>
          <a:xfrm>
            <a:off x="1682331" y="3084444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BFB38F04-3A14-4443-AB1D-3190A7261887}"/>
              </a:ext>
            </a:extLst>
          </p:cNvPr>
          <p:cNvSpPr txBox="1"/>
          <p:nvPr/>
        </p:nvSpPr>
        <p:spPr>
          <a:xfrm>
            <a:off x="2238094" y="3104993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6328AF7-1767-4FE9-B895-952B1D490E80}"/>
              </a:ext>
            </a:extLst>
          </p:cNvPr>
          <p:cNvSpPr txBox="1"/>
          <p:nvPr/>
        </p:nvSpPr>
        <p:spPr>
          <a:xfrm>
            <a:off x="2910073" y="3097158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EC78BADB-480C-44CC-9B85-2816E79D5C55}"/>
              </a:ext>
            </a:extLst>
          </p:cNvPr>
          <p:cNvSpPr txBox="1"/>
          <p:nvPr/>
        </p:nvSpPr>
        <p:spPr>
          <a:xfrm>
            <a:off x="3513182" y="3088059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160" name="Group 20">
            <a:extLst>
              <a:ext uri="{FF2B5EF4-FFF2-40B4-BE49-F238E27FC236}">
                <a16:creationId xmlns:a16="http://schemas.microsoft.com/office/drawing/2014/main" id="{AC9D1F7D-77B9-4294-AF93-BEED4D5485A9}"/>
              </a:ext>
            </a:extLst>
          </p:cNvPr>
          <p:cNvGrpSpPr>
            <a:grpSpLocks/>
          </p:cNvGrpSpPr>
          <p:nvPr/>
        </p:nvGrpSpPr>
        <p:grpSpPr bwMode="auto">
          <a:xfrm>
            <a:off x="1680009" y="3994126"/>
            <a:ext cx="236025" cy="712067"/>
            <a:chOff x="59" y="513"/>
            <a:chExt cx="10" cy="39"/>
          </a:xfrm>
        </p:grpSpPr>
        <p:sp>
          <p:nvSpPr>
            <p:cNvPr id="161" name="Oval 21">
              <a:extLst>
                <a:ext uri="{FF2B5EF4-FFF2-40B4-BE49-F238E27FC236}">
                  <a16:creationId xmlns:a16="http://schemas.microsoft.com/office/drawing/2014/main" id="{17B8BFB9-06D1-4B51-9919-BBAF23AAC1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2" name="Line 22">
              <a:extLst>
                <a:ext uri="{FF2B5EF4-FFF2-40B4-BE49-F238E27FC236}">
                  <a16:creationId xmlns:a16="http://schemas.microsoft.com/office/drawing/2014/main" id="{4EF3F4D6-8A7A-4460-B32F-0A73200E3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63" name="Group 20">
            <a:extLst>
              <a:ext uri="{FF2B5EF4-FFF2-40B4-BE49-F238E27FC236}">
                <a16:creationId xmlns:a16="http://schemas.microsoft.com/office/drawing/2014/main" id="{3D38C5DE-B681-46F2-AA24-340F9CDBC7AD}"/>
              </a:ext>
            </a:extLst>
          </p:cNvPr>
          <p:cNvGrpSpPr>
            <a:grpSpLocks/>
          </p:cNvGrpSpPr>
          <p:nvPr/>
        </p:nvGrpSpPr>
        <p:grpSpPr bwMode="auto">
          <a:xfrm>
            <a:off x="2252570" y="3988958"/>
            <a:ext cx="236025" cy="712067"/>
            <a:chOff x="59" y="513"/>
            <a:chExt cx="10" cy="39"/>
          </a:xfrm>
        </p:grpSpPr>
        <p:sp>
          <p:nvSpPr>
            <p:cNvPr id="164" name="Oval 21">
              <a:extLst>
                <a:ext uri="{FF2B5EF4-FFF2-40B4-BE49-F238E27FC236}">
                  <a16:creationId xmlns:a16="http://schemas.microsoft.com/office/drawing/2014/main" id="{DC7B84F0-DE83-41ED-9D8C-1B61AEFEA5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5" name="Line 22">
              <a:extLst>
                <a:ext uri="{FF2B5EF4-FFF2-40B4-BE49-F238E27FC236}">
                  <a16:creationId xmlns:a16="http://schemas.microsoft.com/office/drawing/2014/main" id="{7E019864-9A19-484F-A87A-454BDA82E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66" name="Group 20">
            <a:extLst>
              <a:ext uri="{FF2B5EF4-FFF2-40B4-BE49-F238E27FC236}">
                <a16:creationId xmlns:a16="http://schemas.microsoft.com/office/drawing/2014/main" id="{ECD76076-7572-44F2-A3E5-266263E84176}"/>
              </a:ext>
            </a:extLst>
          </p:cNvPr>
          <p:cNvGrpSpPr>
            <a:grpSpLocks/>
          </p:cNvGrpSpPr>
          <p:nvPr/>
        </p:nvGrpSpPr>
        <p:grpSpPr bwMode="auto">
          <a:xfrm>
            <a:off x="2915818" y="3994126"/>
            <a:ext cx="236025" cy="712067"/>
            <a:chOff x="59" y="513"/>
            <a:chExt cx="10" cy="39"/>
          </a:xfrm>
        </p:grpSpPr>
        <p:sp>
          <p:nvSpPr>
            <p:cNvPr id="167" name="Oval 21">
              <a:extLst>
                <a:ext uri="{FF2B5EF4-FFF2-40B4-BE49-F238E27FC236}">
                  <a16:creationId xmlns:a16="http://schemas.microsoft.com/office/drawing/2014/main" id="{7BB2894F-8B98-4873-8A2B-A7956A55C9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8" name="Line 22">
              <a:extLst>
                <a:ext uri="{FF2B5EF4-FFF2-40B4-BE49-F238E27FC236}">
                  <a16:creationId xmlns:a16="http://schemas.microsoft.com/office/drawing/2014/main" id="{BE2577DD-E556-4A8D-89DA-AAA1147E1E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69" name="Group 20">
            <a:extLst>
              <a:ext uri="{FF2B5EF4-FFF2-40B4-BE49-F238E27FC236}">
                <a16:creationId xmlns:a16="http://schemas.microsoft.com/office/drawing/2014/main" id="{E6C41F88-80E9-4B6C-A9CE-E3FE5C632894}"/>
              </a:ext>
            </a:extLst>
          </p:cNvPr>
          <p:cNvGrpSpPr>
            <a:grpSpLocks/>
          </p:cNvGrpSpPr>
          <p:nvPr/>
        </p:nvGrpSpPr>
        <p:grpSpPr bwMode="auto">
          <a:xfrm>
            <a:off x="3501637" y="3987266"/>
            <a:ext cx="236025" cy="712067"/>
            <a:chOff x="59" y="513"/>
            <a:chExt cx="10" cy="39"/>
          </a:xfrm>
        </p:grpSpPr>
        <p:sp>
          <p:nvSpPr>
            <p:cNvPr id="170" name="Oval 21">
              <a:extLst>
                <a:ext uri="{FF2B5EF4-FFF2-40B4-BE49-F238E27FC236}">
                  <a16:creationId xmlns:a16="http://schemas.microsoft.com/office/drawing/2014/main" id="{D8B289F5-937E-4010-A69A-12C52AF0B0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1" name="Line 22">
              <a:extLst>
                <a:ext uri="{FF2B5EF4-FFF2-40B4-BE49-F238E27FC236}">
                  <a16:creationId xmlns:a16="http://schemas.microsoft.com/office/drawing/2014/main" id="{2AC40520-5970-488A-8F87-6FAAA0466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65D5D041-108E-4136-9225-2B4FAE033ABD}"/>
              </a:ext>
            </a:extLst>
          </p:cNvPr>
          <p:cNvSpPr txBox="1"/>
          <p:nvPr/>
        </p:nvSpPr>
        <p:spPr>
          <a:xfrm>
            <a:off x="1655569" y="4430735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3C290E0B-3CC6-4416-8200-BB9362F66EFE}"/>
              </a:ext>
            </a:extLst>
          </p:cNvPr>
          <p:cNvSpPr txBox="1"/>
          <p:nvPr/>
        </p:nvSpPr>
        <p:spPr>
          <a:xfrm>
            <a:off x="2211332" y="4451284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1C876388-ED14-4EF8-9480-525C97B39461}"/>
              </a:ext>
            </a:extLst>
          </p:cNvPr>
          <p:cNvSpPr txBox="1"/>
          <p:nvPr/>
        </p:nvSpPr>
        <p:spPr>
          <a:xfrm>
            <a:off x="2883311" y="4443449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B938083D-3AE9-4ED9-B00B-6EFCE5D75EE4}"/>
              </a:ext>
            </a:extLst>
          </p:cNvPr>
          <p:cNvSpPr txBox="1"/>
          <p:nvPr/>
        </p:nvSpPr>
        <p:spPr>
          <a:xfrm>
            <a:off x="3486420" y="4434350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176" name="Group 20">
            <a:extLst>
              <a:ext uri="{FF2B5EF4-FFF2-40B4-BE49-F238E27FC236}">
                <a16:creationId xmlns:a16="http://schemas.microsoft.com/office/drawing/2014/main" id="{5B205D1F-EE90-40CD-8EDB-BCE19D2DB7E2}"/>
              </a:ext>
            </a:extLst>
          </p:cNvPr>
          <p:cNvGrpSpPr>
            <a:grpSpLocks/>
          </p:cNvGrpSpPr>
          <p:nvPr/>
        </p:nvGrpSpPr>
        <p:grpSpPr bwMode="auto">
          <a:xfrm>
            <a:off x="1710469" y="5457865"/>
            <a:ext cx="236025" cy="712067"/>
            <a:chOff x="59" y="513"/>
            <a:chExt cx="10" cy="39"/>
          </a:xfrm>
        </p:grpSpPr>
        <p:sp>
          <p:nvSpPr>
            <p:cNvPr id="177" name="Oval 21">
              <a:extLst>
                <a:ext uri="{FF2B5EF4-FFF2-40B4-BE49-F238E27FC236}">
                  <a16:creationId xmlns:a16="http://schemas.microsoft.com/office/drawing/2014/main" id="{B03E15D5-36DD-4D5F-8BCC-75B9F4C26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8" name="Line 22">
              <a:extLst>
                <a:ext uri="{FF2B5EF4-FFF2-40B4-BE49-F238E27FC236}">
                  <a16:creationId xmlns:a16="http://schemas.microsoft.com/office/drawing/2014/main" id="{3343A1E1-80E6-4557-909F-2578DD203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82" name="Group 20">
            <a:extLst>
              <a:ext uri="{FF2B5EF4-FFF2-40B4-BE49-F238E27FC236}">
                <a16:creationId xmlns:a16="http://schemas.microsoft.com/office/drawing/2014/main" id="{10BBC33F-746C-495C-BE38-C69CABD6864B}"/>
              </a:ext>
            </a:extLst>
          </p:cNvPr>
          <p:cNvGrpSpPr>
            <a:grpSpLocks/>
          </p:cNvGrpSpPr>
          <p:nvPr/>
        </p:nvGrpSpPr>
        <p:grpSpPr bwMode="auto">
          <a:xfrm>
            <a:off x="2946278" y="5457865"/>
            <a:ext cx="236025" cy="712067"/>
            <a:chOff x="59" y="513"/>
            <a:chExt cx="10" cy="39"/>
          </a:xfrm>
        </p:grpSpPr>
        <p:sp>
          <p:nvSpPr>
            <p:cNvPr id="183" name="Oval 21">
              <a:extLst>
                <a:ext uri="{FF2B5EF4-FFF2-40B4-BE49-F238E27FC236}">
                  <a16:creationId xmlns:a16="http://schemas.microsoft.com/office/drawing/2014/main" id="{A1C9C7CE-9EE9-44C4-99D7-E502346611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4" name="Line 22">
              <a:extLst>
                <a:ext uri="{FF2B5EF4-FFF2-40B4-BE49-F238E27FC236}">
                  <a16:creationId xmlns:a16="http://schemas.microsoft.com/office/drawing/2014/main" id="{BA74BF0A-E21B-4D39-8740-8C50F47D4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85" name="Group 20">
            <a:extLst>
              <a:ext uri="{FF2B5EF4-FFF2-40B4-BE49-F238E27FC236}">
                <a16:creationId xmlns:a16="http://schemas.microsoft.com/office/drawing/2014/main" id="{51CD6094-3008-4FBF-AD3F-DFC0ED8E6689}"/>
              </a:ext>
            </a:extLst>
          </p:cNvPr>
          <p:cNvGrpSpPr>
            <a:grpSpLocks/>
          </p:cNvGrpSpPr>
          <p:nvPr/>
        </p:nvGrpSpPr>
        <p:grpSpPr bwMode="auto">
          <a:xfrm>
            <a:off x="3532097" y="5451005"/>
            <a:ext cx="236025" cy="712067"/>
            <a:chOff x="59" y="513"/>
            <a:chExt cx="10" cy="39"/>
          </a:xfrm>
        </p:grpSpPr>
        <p:sp>
          <p:nvSpPr>
            <p:cNvPr id="186" name="Oval 21">
              <a:extLst>
                <a:ext uri="{FF2B5EF4-FFF2-40B4-BE49-F238E27FC236}">
                  <a16:creationId xmlns:a16="http://schemas.microsoft.com/office/drawing/2014/main" id="{1BDC4C38-750E-4921-B4D8-E20EB77E5B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7" name="Line 22">
              <a:extLst>
                <a:ext uri="{FF2B5EF4-FFF2-40B4-BE49-F238E27FC236}">
                  <a16:creationId xmlns:a16="http://schemas.microsoft.com/office/drawing/2014/main" id="{65E534F9-52E4-47D4-B78A-2BC828CB83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:a16="http://schemas.microsoft.com/office/drawing/2014/main" id="{8E67E96D-FFD6-4CAE-AB91-F3BDF0DBD71E}"/>
              </a:ext>
            </a:extLst>
          </p:cNvPr>
          <p:cNvSpPr txBox="1"/>
          <p:nvPr/>
        </p:nvSpPr>
        <p:spPr>
          <a:xfrm>
            <a:off x="1686029" y="5894474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0FA72A92-30AF-473F-A46C-DE4838574D3A}"/>
              </a:ext>
            </a:extLst>
          </p:cNvPr>
          <p:cNvSpPr txBox="1"/>
          <p:nvPr/>
        </p:nvSpPr>
        <p:spPr>
          <a:xfrm>
            <a:off x="2913771" y="5907188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6EA88750-94CF-4440-9368-C1D39D571A07}"/>
              </a:ext>
            </a:extLst>
          </p:cNvPr>
          <p:cNvSpPr txBox="1"/>
          <p:nvPr/>
        </p:nvSpPr>
        <p:spPr>
          <a:xfrm>
            <a:off x="3516880" y="5898089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192" name="Group 20">
            <a:extLst>
              <a:ext uri="{FF2B5EF4-FFF2-40B4-BE49-F238E27FC236}">
                <a16:creationId xmlns:a16="http://schemas.microsoft.com/office/drawing/2014/main" id="{6C506168-B75D-4F25-A9F6-C0452025CBDA}"/>
              </a:ext>
            </a:extLst>
          </p:cNvPr>
          <p:cNvGrpSpPr>
            <a:grpSpLocks/>
          </p:cNvGrpSpPr>
          <p:nvPr/>
        </p:nvGrpSpPr>
        <p:grpSpPr bwMode="auto">
          <a:xfrm>
            <a:off x="4830552" y="2987853"/>
            <a:ext cx="236025" cy="712067"/>
            <a:chOff x="59" y="513"/>
            <a:chExt cx="10" cy="39"/>
          </a:xfrm>
        </p:grpSpPr>
        <p:sp>
          <p:nvSpPr>
            <p:cNvPr id="193" name="Oval 21">
              <a:extLst>
                <a:ext uri="{FF2B5EF4-FFF2-40B4-BE49-F238E27FC236}">
                  <a16:creationId xmlns:a16="http://schemas.microsoft.com/office/drawing/2014/main" id="{C9ACCE2D-2F7D-4E03-90DF-ABE6C4C94D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4" name="Line 22">
              <a:extLst>
                <a:ext uri="{FF2B5EF4-FFF2-40B4-BE49-F238E27FC236}">
                  <a16:creationId xmlns:a16="http://schemas.microsoft.com/office/drawing/2014/main" id="{D4DB4194-AA19-4231-BB7A-ABFF2D3CC6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95" name="Group 20">
            <a:extLst>
              <a:ext uri="{FF2B5EF4-FFF2-40B4-BE49-F238E27FC236}">
                <a16:creationId xmlns:a16="http://schemas.microsoft.com/office/drawing/2014/main" id="{A3EB612E-A592-4A10-97AA-25255B96895E}"/>
              </a:ext>
            </a:extLst>
          </p:cNvPr>
          <p:cNvGrpSpPr>
            <a:grpSpLocks/>
          </p:cNvGrpSpPr>
          <p:nvPr/>
        </p:nvGrpSpPr>
        <p:grpSpPr bwMode="auto">
          <a:xfrm>
            <a:off x="5403113" y="2982685"/>
            <a:ext cx="236025" cy="712067"/>
            <a:chOff x="59" y="513"/>
            <a:chExt cx="10" cy="39"/>
          </a:xfrm>
        </p:grpSpPr>
        <p:sp>
          <p:nvSpPr>
            <p:cNvPr id="196" name="Oval 21">
              <a:extLst>
                <a:ext uri="{FF2B5EF4-FFF2-40B4-BE49-F238E27FC236}">
                  <a16:creationId xmlns:a16="http://schemas.microsoft.com/office/drawing/2014/main" id="{B46678A4-3AEC-43EC-B895-045C139577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7" name="Line 22">
              <a:extLst>
                <a:ext uri="{FF2B5EF4-FFF2-40B4-BE49-F238E27FC236}">
                  <a16:creationId xmlns:a16="http://schemas.microsoft.com/office/drawing/2014/main" id="{4DEFAC54-ABD6-4E03-9AA1-916B9620C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98" name="Group 20">
            <a:extLst>
              <a:ext uri="{FF2B5EF4-FFF2-40B4-BE49-F238E27FC236}">
                <a16:creationId xmlns:a16="http://schemas.microsoft.com/office/drawing/2014/main" id="{4B6BE710-9991-46FE-9833-06CA6F240862}"/>
              </a:ext>
            </a:extLst>
          </p:cNvPr>
          <p:cNvGrpSpPr>
            <a:grpSpLocks/>
          </p:cNvGrpSpPr>
          <p:nvPr/>
        </p:nvGrpSpPr>
        <p:grpSpPr bwMode="auto">
          <a:xfrm>
            <a:off x="6066361" y="2987853"/>
            <a:ext cx="236025" cy="712067"/>
            <a:chOff x="59" y="513"/>
            <a:chExt cx="10" cy="39"/>
          </a:xfrm>
        </p:grpSpPr>
        <p:sp>
          <p:nvSpPr>
            <p:cNvPr id="199" name="Oval 21">
              <a:extLst>
                <a:ext uri="{FF2B5EF4-FFF2-40B4-BE49-F238E27FC236}">
                  <a16:creationId xmlns:a16="http://schemas.microsoft.com/office/drawing/2014/main" id="{51D1704C-8D2F-4D8C-BFF7-BC0D7AD6C9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0" name="Line 22">
              <a:extLst>
                <a:ext uri="{FF2B5EF4-FFF2-40B4-BE49-F238E27FC236}">
                  <a16:creationId xmlns:a16="http://schemas.microsoft.com/office/drawing/2014/main" id="{C127EAB1-84E5-402C-8AFC-3F3726452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01" name="Group 20">
            <a:extLst>
              <a:ext uri="{FF2B5EF4-FFF2-40B4-BE49-F238E27FC236}">
                <a16:creationId xmlns:a16="http://schemas.microsoft.com/office/drawing/2014/main" id="{36F5425E-C1FF-4035-BE5C-D52174CD4B6E}"/>
              </a:ext>
            </a:extLst>
          </p:cNvPr>
          <p:cNvGrpSpPr>
            <a:grpSpLocks/>
          </p:cNvGrpSpPr>
          <p:nvPr/>
        </p:nvGrpSpPr>
        <p:grpSpPr bwMode="auto">
          <a:xfrm>
            <a:off x="6652180" y="2980993"/>
            <a:ext cx="236025" cy="712067"/>
            <a:chOff x="59" y="513"/>
            <a:chExt cx="10" cy="39"/>
          </a:xfrm>
        </p:grpSpPr>
        <p:sp>
          <p:nvSpPr>
            <p:cNvPr id="202" name="Oval 21">
              <a:extLst>
                <a:ext uri="{FF2B5EF4-FFF2-40B4-BE49-F238E27FC236}">
                  <a16:creationId xmlns:a16="http://schemas.microsoft.com/office/drawing/2014/main" id="{4AF0E732-C2B0-43C8-AA3F-7A69ACA355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3" name="Line 22">
              <a:extLst>
                <a:ext uri="{FF2B5EF4-FFF2-40B4-BE49-F238E27FC236}">
                  <a16:creationId xmlns:a16="http://schemas.microsoft.com/office/drawing/2014/main" id="{E051213D-B1B6-4C87-9840-F96266F17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04" name="TextBox 203">
            <a:extLst>
              <a:ext uri="{FF2B5EF4-FFF2-40B4-BE49-F238E27FC236}">
                <a16:creationId xmlns:a16="http://schemas.microsoft.com/office/drawing/2014/main" id="{70C2EEF3-3186-4998-A684-CCB12A9F43F8}"/>
              </a:ext>
            </a:extLst>
          </p:cNvPr>
          <p:cNvSpPr txBox="1"/>
          <p:nvPr/>
        </p:nvSpPr>
        <p:spPr>
          <a:xfrm>
            <a:off x="4806112" y="3424462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205" name="TextBox 204">
            <a:extLst>
              <a:ext uri="{FF2B5EF4-FFF2-40B4-BE49-F238E27FC236}">
                <a16:creationId xmlns:a16="http://schemas.microsoft.com/office/drawing/2014/main" id="{EE26603F-1CAB-446A-B646-A8467D23B02A}"/>
              </a:ext>
            </a:extLst>
          </p:cNvPr>
          <p:cNvSpPr txBox="1"/>
          <p:nvPr/>
        </p:nvSpPr>
        <p:spPr>
          <a:xfrm>
            <a:off x="5361875" y="3445011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206" name="TextBox 205">
            <a:extLst>
              <a:ext uri="{FF2B5EF4-FFF2-40B4-BE49-F238E27FC236}">
                <a16:creationId xmlns:a16="http://schemas.microsoft.com/office/drawing/2014/main" id="{3ADFCEB8-2C87-42D1-91EF-BF995A528406}"/>
              </a:ext>
            </a:extLst>
          </p:cNvPr>
          <p:cNvSpPr txBox="1"/>
          <p:nvPr/>
        </p:nvSpPr>
        <p:spPr>
          <a:xfrm>
            <a:off x="6033854" y="3437176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68830AF9-2367-4976-BCD2-9F95D6D337CE}"/>
              </a:ext>
            </a:extLst>
          </p:cNvPr>
          <p:cNvSpPr txBox="1"/>
          <p:nvPr/>
        </p:nvSpPr>
        <p:spPr>
          <a:xfrm>
            <a:off x="6636963" y="3428077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</p:txBody>
      </p:sp>
      <p:grpSp>
        <p:nvGrpSpPr>
          <p:cNvPr id="208" name="Group 20">
            <a:extLst>
              <a:ext uri="{FF2B5EF4-FFF2-40B4-BE49-F238E27FC236}">
                <a16:creationId xmlns:a16="http://schemas.microsoft.com/office/drawing/2014/main" id="{7CBC806F-A93E-4CFB-8CA6-98D70121222A}"/>
              </a:ext>
            </a:extLst>
          </p:cNvPr>
          <p:cNvGrpSpPr>
            <a:grpSpLocks/>
          </p:cNvGrpSpPr>
          <p:nvPr/>
        </p:nvGrpSpPr>
        <p:grpSpPr bwMode="auto">
          <a:xfrm>
            <a:off x="4886140" y="4104147"/>
            <a:ext cx="236025" cy="712067"/>
            <a:chOff x="59" y="513"/>
            <a:chExt cx="10" cy="39"/>
          </a:xfrm>
        </p:grpSpPr>
        <p:sp>
          <p:nvSpPr>
            <p:cNvPr id="209" name="Oval 21">
              <a:extLst>
                <a:ext uri="{FF2B5EF4-FFF2-40B4-BE49-F238E27FC236}">
                  <a16:creationId xmlns:a16="http://schemas.microsoft.com/office/drawing/2014/main" id="{B6F226B5-2475-4B01-85CE-BDA5E95509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0" name="Line 22">
              <a:extLst>
                <a:ext uri="{FF2B5EF4-FFF2-40B4-BE49-F238E27FC236}">
                  <a16:creationId xmlns:a16="http://schemas.microsoft.com/office/drawing/2014/main" id="{5DE2B4CB-8CCE-4929-802C-5E135118AE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11" name="Group 20">
            <a:extLst>
              <a:ext uri="{FF2B5EF4-FFF2-40B4-BE49-F238E27FC236}">
                <a16:creationId xmlns:a16="http://schemas.microsoft.com/office/drawing/2014/main" id="{D7E5BB63-6A04-4C12-B149-D9CFB816868D}"/>
              </a:ext>
            </a:extLst>
          </p:cNvPr>
          <p:cNvGrpSpPr>
            <a:grpSpLocks/>
          </p:cNvGrpSpPr>
          <p:nvPr/>
        </p:nvGrpSpPr>
        <p:grpSpPr bwMode="auto">
          <a:xfrm>
            <a:off x="5458701" y="4098979"/>
            <a:ext cx="236025" cy="712067"/>
            <a:chOff x="59" y="513"/>
            <a:chExt cx="10" cy="39"/>
          </a:xfrm>
        </p:grpSpPr>
        <p:sp>
          <p:nvSpPr>
            <p:cNvPr id="212" name="Oval 21">
              <a:extLst>
                <a:ext uri="{FF2B5EF4-FFF2-40B4-BE49-F238E27FC236}">
                  <a16:creationId xmlns:a16="http://schemas.microsoft.com/office/drawing/2014/main" id="{26DA5651-AFA5-45D0-9177-D55594BCE7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3" name="Line 22">
              <a:extLst>
                <a:ext uri="{FF2B5EF4-FFF2-40B4-BE49-F238E27FC236}">
                  <a16:creationId xmlns:a16="http://schemas.microsoft.com/office/drawing/2014/main" id="{856D7C0C-2039-4D62-B213-8980D056D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14" name="Group 20">
            <a:extLst>
              <a:ext uri="{FF2B5EF4-FFF2-40B4-BE49-F238E27FC236}">
                <a16:creationId xmlns:a16="http://schemas.microsoft.com/office/drawing/2014/main" id="{6920B75A-4C6A-4E1A-BA83-AE9C75B38191}"/>
              </a:ext>
            </a:extLst>
          </p:cNvPr>
          <p:cNvGrpSpPr>
            <a:grpSpLocks/>
          </p:cNvGrpSpPr>
          <p:nvPr/>
        </p:nvGrpSpPr>
        <p:grpSpPr bwMode="auto">
          <a:xfrm>
            <a:off x="6121949" y="4104147"/>
            <a:ext cx="236025" cy="712067"/>
            <a:chOff x="59" y="513"/>
            <a:chExt cx="10" cy="39"/>
          </a:xfrm>
        </p:grpSpPr>
        <p:sp>
          <p:nvSpPr>
            <p:cNvPr id="215" name="Oval 21">
              <a:extLst>
                <a:ext uri="{FF2B5EF4-FFF2-40B4-BE49-F238E27FC236}">
                  <a16:creationId xmlns:a16="http://schemas.microsoft.com/office/drawing/2014/main" id="{3190F8EE-30C3-4304-BBC3-5D0DBCE3C1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6" name="Line 22">
              <a:extLst>
                <a:ext uri="{FF2B5EF4-FFF2-40B4-BE49-F238E27FC236}">
                  <a16:creationId xmlns:a16="http://schemas.microsoft.com/office/drawing/2014/main" id="{D799EF06-7830-4A76-9354-74A44432E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17" name="Group 20">
            <a:extLst>
              <a:ext uri="{FF2B5EF4-FFF2-40B4-BE49-F238E27FC236}">
                <a16:creationId xmlns:a16="http://schemas.microsoft.com/office/drawing/2014/main" id="{B9B86AA0-F210-4F9B-9D6F-79709F2895FF}"/>
              </a:ext>
            </a:extLst>
          </p:cNvPr>
          <p:cNvGrpSpPr>
            <a:grpSpLocks/>
          </p:cNvGrpSpPr>
          <p:nvPr/>
        </p:nvGrpSpPr>
        <p:grpSpPr bwMode="auto">
          <a:xfrm>
            <a:off x="6707768" y="4097287"/>
            <a:ext cx="236025" cy="712067"/>
            <a:chOff x="59" y="513"/>
            <a:chExt cx="10" cy="39"/>
          </a:xfrm>
        </p:grpSpPr>
        <p:sp>
          <p:nvSpPr>
            <p:cNvPr id="218" name="Oval 21">
              <a:extLst>
                <a:ext uri="{FF2B5EF4-FFF2-40B4-BE49-F238E27FC236}">
                  <a16:creationId xmlns:a16="http://schemas.microsoft.com/office/drawing/2014/main" id="{11B35F1E-B90E-4705-A124-AB7203DF97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9" name="Line 22">
              <a:extLst>
                <a:ext uri="{FF2B5EF4-FFF2-40B4-BE49-F238E27FC236}">
                  <a16:creationId xmlns:a16="http://schemas.microsoft.com/office/drawing/2014/main" id="{3252C7AF-AD19-4C44-BE9B-DEE0D456E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20" name="TextBox 219">
            <a:extLst>
              <a:ext uri="{FF2B5EF4-FFF2-40B4-BE49-F238E27FC236}">
                <a16:creationId xmlns:a16="http://schemas.microsoft.com/office/drawing/2014/main" id="{F5774EDF-59FA-4E20-9323-A2655FA2D74F}"/>
              </a:ext>
            </a:extLst>
          </p:cNvPr>
          <p:cNvSpPr txBox="1"/>
          <p:nvPr/>
        </p:nvSpPr>
        <p:spPr>
          <a:xfrm>
            <a:off x="4861700" y="4540756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id="{909FA9C0-DD91-4749-AFD2-657B1A7AE774}"/>
              </a:ext>
            </a:extLst>
          </p:cNvPr>
          <p:cNvSpPr txBox="1"/>
          <p:nvPr/>
        </p:nvSpPr>
        <p:spPr>
          <a:xfrm>
            <a:off x="5417463" y="4561305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:a16="http://schemas.microsoft.com/office/drawing/2014/main" id="{2013FEBF-7D48-44EC-90ED-7F2D698EAC1A}"/>
              </a:ext>
            </a:extLst>
          </p:cNvPr>
          <p:cNvSpPr txBox="1"/>
          <p:nvPr/>
        </p:nvSpPr>
        <p:spPr>
          <a:xfrm>
            <a:off x="6089442" y="4553470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id="{97110833-73E2-4458-BEB5-0170EE760832}"/>
              </a:ext>
            </a:extLst>
          </p:cNvPr>
          <p:cNvSpPr txBox="1"/>
          <p:nvPr/>
        </p:nvSpPr>
        <p:spPr>
          <a:xfrm>
            <a:off x="6692551" y="4544371"/>
            <a:ext cx="281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</a:t>
            </a:r>
          </a:p>
        </p:txBody>
      </p: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A665DE22-C53E-465E-A941-FEAAB317508C}"/>
              </a:ext>
            </a:extLst>
          </p:cNvPr>
          <p:cNvGrpSpPr/>
          <p:nvPr/>
        </p:nvGrpSpPr>
        <p:grpSpPr>
          <a:xfrm>
            <a:off x="4623132" y="5992228"/>
            <a:ext cx="436386" cy="740898"/>
            <a:chOff x="4588511" y="1707971"/>
            <a:chExt cx="463977" cy="787743"/>
          </a:xfrm>
        </p:grpSpPr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907A4F48-AC3C-4DEC-9F18-838CD5481EB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0AA7747-77B6-4B38-BB15-BF84B3E9B458}"/>
                </a:ext>
              </a:extLst>
            </p:cNvPr>
            <p:cNvGrpSpPr/>
            <p:nvPr/>
          </p:nvGrpSpPr>
          <p:grpSpPr>
            <a:xfrm>
              <a:off x="4673992" y="1707971"/>
              <a:ext cx="287694" cy="787743"/>
              <a:chOff x="10748329" y="3861901"/>
              <a:chExt cx="327215" cy="895957"/>
            </a:xfrm>
          </p:grpSpPr>
          <p:grpSp>
            <p:nvGrpSpPr>
              <p:cNvPr id="227" name="Group 20">
                <a:extLst>
                  <a:ext uri="{FF2B5EF4-FFF2-40B4-BE49-F238E27FC236}">
                    <a16:creationId xmlns:a16="http://schemas.microsoft.com/office/drawing/2014/main" id="{020E8FFC-8C1A-4841-8ABE-31037047F5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229" name="Oval 21">
                  <a:extLst>
                    <a:ext uri="{FF2B5EF4-FFF2-40B4-BE49-F238E27FC236}">
                      <a16:creationId xmlns:a16="http://schemas.microsoft.com/office/drawing/2014/main" id="{6F390C53-3F29-4F45-ADC2-B23728DB7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Line 22">
                  <a:extLst>
                    <a:ext uri="{FF2B5EF4-FFF2-40B4-BE49-F238E27FC236}">
                      <a16:creationId xmlns:a16="http://schemas.microsoft.com/office/drawing/2014/main" id="{8DE24A29-72BC-4317-BBD7-C90D515BC3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0891A423-0496-4491-9D3F-8DE44212499F}"/>
                  </a:ext>
                </a:extLst>
              </p:cNvPr>
              <p:cNvSpPr txBox="1"/>
              <p:nvPr/>
            </p:nvSpPr>
            <p:spPr>
              <a:xfrm>
                <a:off x="10748329" y="4442807"/>
                <a:ext cx="281992" cy="315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C</a:t>
                </a:r>
              </a:p>
            </p:txBody>
          </p:sp>
        </p:grpSp>
      </p:grpSp>
      <p:pic>
        <p:nvPicPr>
          <p:cNvPr id="231" name="Picture 230">
            <a:extLst>
              <a:ext uri="{FF2B5EF4-FFF2-40B4-BE49-F238E27FC236}">
                <a16:creationId xmlns:a16="http://schemas.microsoft.com/office/drawing/2014/main" id="{D0FFD818-DA3A-4DD7-9186-29416E999A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53" y="5527419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5FCB5C0D-EE14-4F2C-BD35-D90E5F1C67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55" y="5574262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9D794D04-609F-4A01-B4DC-94CA821422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08" y="5574262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D02A73CC-2E5A-4FE1-B921-14F61DACF6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05" y="5559673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5" name="Picture 3" descr="MC900323338[1]">
            <a:extLst>
              <a:ext uri="{FF2B5EF4-FFF2-40B4-BE49-F238E27FC236}">
                <a16:creationId xmlns:a16="http://schemas.microsoft.com/office/drawing/2014/main" id="{74AF58AB-B30C-4358-A4E6-0C68CC2F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8" y="584701"/>
            <a:ext cx="777865" cy="83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B8145B5-F4C0-4332-8204-1E4D34E1190E}"/>
              </a:ext>
            </a:extLst>
          </p:cNvPr>
          <p:cNvSpPr/>
          <p:nvPr/>
        </p:nvSpPr>
        <p:spPr bwMode="auto">
          <a:xfrm>
            <a:off x="1411841" y="1215373"/>
            <a:ext cx="3048625" cy="988270"/>
          </a:xfrm>
          <a:prstGeom prst="rect">
            <a:avLst/>
          </a:prstGeom>
          <a:solidFill>
            <a:srgbClr val="92D05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8B0F2B45-A104-4B1A-BA0A-B0D5FBA8D082}"/>
              </a:ext>
            </a:extLst>
          </p:cNvPr>
          <p:cNvSpPr/>
          <p:nvPr/>
        </p:nvSpPr>
        <p:spPr bwMode="auto">
          <a:xfrm>
            <a:off x="4439147" y="1200791"/>
            <a:ext cx="3048625" cy="988270"/>
          </a:xfrm>
          <a:prstGeom prst="rect">
            <a:avLst/>
          </a:prstGeom>
          <a:solidFill>
            <a:srgbClr val="FFFF0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0" name="Rectangle 179">
            <a:extLst>
              <a:ext uri="{FF2B5EF4-FFF2-40B4-BE49-F238E27FC236}">
                <a16:creationId xmlns:a16="http://schemas.microsoft.com/office/drawing/2014/main" id="{E720C0D1-8111-4AF1-AACA-EF0845346F4C}"/>
              </a:ext>
            </a:extLst>
          </p:cNvPr>
          <p:cNvSpPr/>
          <p:nvPr/>
        </p:nvSpPr>
        <p:spPr bwMode="auto">
          <a:xfrm>
            <a:off x="1443448" y="2578501"/>
            <a:ext cx="3048625" cy="988270"/>
          </a:xfrm>
          <a:prstGeom prst="rect">
            <a:avLst/>
          </a:prstGeom>
          <a:solidFill>
            <a:srgbClr val="92D05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06833A6F-8915-45EB-8495-C9152B9DD50F}"/>
              </a:ext>
            </a:extLst>
          </p:cNvPr>
          <p:cNvSpPr/>
          <p:nvPr/>
        </p:nvSpPr>
        <p:spPr bwMode="auto">
          <a:xfrm>
            <a:off x="4470754" y="2563919"/>
            <a:ext cx="3048625" cy="988270"/>
          </a:xfrm>
          <a:prstGeom prst="rect">
            <a:avLst/>
          </a:prstGeom>
          <a:solidFill>
            <a:srgbClr val="FFFF0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362F70C-2865-4915-82EC-83FB7BFBA5FA}"/>
              </a:ext>
            </a:extLst>
          </p:cNvPr>
          <p:cNvSpPr/>
          <p:nvPr/>
        </p:nvSpPr>
        <p:spPr bwMode="auto">
          <a:xfrm>
            <a:off x="1398878" y="3942464"/>
            <a:ext cx="3048625" cy="988270"/>
          </a:xfrm>
          <a:prstGeom prst="rect">
            <a:avLst/>
          </a:prstGeom>
          <a:solidFill>
            <a:srgbClr val="92D05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077B1A4-84A8-4FB0-8F38-D49BD95964FF}"/>
              </a:ext>
            </a:extLst>
          </p:cNvPr>
          <p:cNvSpPr/>
          <p:nvPr/>
        </p:nvSpPr>
        <p:spPr bwMode="auto">
          <a:xfrm>
            <a:off x="4426184" y="3927882"/>
            <a:ext cx="3048625" cy="988270"/>
          </a:xfrm>
          <a:prstGeom prst="rect">
            <a:avLst/>
          </a:prstGeom>
          <a:solidFill>
            <a:srgbClr val="FFFF0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21CDD126-939A-4E63-AB6E-52173BF79228}"/>
              </a:ext>
            </a:extLst>
          </p:cNvPr>
          <p:cNvSpPr/>
          <p:nvPr/>
        </p:nvSpPr>
        <p:spPr bwMode="auto">
          <a:xfrm>
            <a:off x="1411841" y="5451005"/>
            <a:ext cx="3048625" cy="988270"/>
          </a:xfrm>
          <a:prstGeom prst="rect">
            <a:avLst/>
          </a:prstGeom>
          <a:solidFill>
            <a:srgbClr val="92D05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634DABF7-811B-4868-AF5D-2AA7AD8DB97B}"/>
              </a:ext>
            </a:extLst>
          </p:cNvPr>
          <p:cNvSpPr/>
          <p:nvPr/>
        </p:nvSpPr>
        <p:spPr bwMode="auto">
          <a:xfrm>
            <a:off x="4439147" y="5436423"/>
            <a:ext cx="3048625" cy="988270"/>
          </a:xfrm>
          <a:prstGeom prst="rect">
            <a:avLst/>
          </a:prstGeom>
          <a:solidFill>
            <a:srgbClr val="FFFF0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AB08CBF2-8204-4E4A-B94B-D525245008C6}"/>
              </a:ext>
            </a:extLst>
          </p:cNvPr>
          <p:cNvGrpSpPr/>
          <p:nvPr/>
        </p:nvGrpSpPr>
        <p:grpSpPr>
          <a:xfrm>
            <a:off x="8080696" y="1869269"/>
            <a:ext cx="844420" cy="844420"/>
            <a:chOff x="4197121" y="327446"/>
            <a:chExt cx="844420" cy="844420"/>
          </a:xfrm>
        </p:grpSpPr>
        <p:sp>
          <p:nvSpPr>
            <p:cNvPr id="242" name="Oval 241">
              <a:hlinkClick r:id="" action="ppaction://noaction"/>
              <a:extLst>
                <a:ext uri="{FF2B5EF4-FFF2-40B4-BE49-F238E27FC236}">
                  <a16:creationId xmlns:a16="http://schemas.microsoft.com/office/drawing/2014/main" id="{A09AD06D-A83F-0F4F-BFAF-908AE4BE2A8D}"/>
                </a:ext>
              </a:extLst>
            </p:cNvPr>
            <p:cNvSpPr/>
            <p:nvPr/>
          </p:nvSpPr>
          <p:spPr>
            <a:xfrm>
              <a:off x="4197121" y="327446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3" name="Oval 4">
              <a:extLst>
                <a:ext uri="{FF2B5EF4-FFF2-40B4-BE49-F238E27FC236}">
                  <a16:creationId xmlns:a16="http://schemas.microsoft.com/office/drawing/2014/main" id="{CCB8E1C4-0992-784A-9370-449C8DBF8C5F}"/>
                </a:ext>
              </a:extLst>
            </p:cNvPr>
            <p:cNvSpPr txBox="1"/>
            <p:nvPr/>
          </p:nvSpPr>
          <p:spPr>
            <a:xfrm>
              <a:off x="4320783" y="451108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100" b="1" i="0" kern="1200" baseline="0" dirty="0">
                  <a:solidFill>
                    <a:schemeClr val="tx1"/>
                  </a:solidFill>
                </a:rPr>
                <a:t>Pitch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7706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D3F5C16A-3519-4077-AEF5-80611F07B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27" y="2510580"/>
            <a:ext cx="9667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6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A86E0BC1-648D-41AC-925B-DA3AD38FB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2" y="3881184"/>
            <a:ext cx="9667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E6CB762F-6365-48F5-BD42-763BE8718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04" y="5359907"/>
            <a:ext cx="9667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E7C1F49-4E9E-4758-BEBA-1783297FAFC0}"/>
              </a:ext>
            </a:extLst>
          </p:cNvPr>
          <p:cNvSpPr/>
          <p:nvPr/>
        </p:nvSpPr>
        <p:spPr bwMode="auto">
          <a:xfrm>
            <a:off x="3743919" y="229229"/>
            <a:ext cx="2153162" cy="66514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709A50F7-53BE-40FA-89DE-4BBB9BA0D160}"/>
              </a:ext>
            </a:extLst>
          </p:cNvPr>
          <p:cNvSpPr/>
          <p:nvPr/>
        </p:nvSpPr>
        <p:spPr bwMode="auto">
          <a:xfrm>
            <a:off x="6373783" y="217360"/>
            <a:ext cx="2153162" cy="665142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66433D81-8948-49F7-B87C-16FFAFBB7F8C}"/>
              </a:ext>
            </a:extLst>
          </p:cNvPr>
          <p:cNvSpPr/>
          <p:nvPr/>
        </p:nvSpPr>
        <p:spPr bwMode="auto">
          <a:xfrm>
            <a:off x="475737" y="239308"/>
            <a:ext cx="2872301" cy="63968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4" name="Picture 3" descr="MC900323338[1]">
            <a:extLst>
              <a:ext uri="{FF2B5EF4-FFF2-40B4-BE49-F238E27FC236}">
                <a16:creationId xmlns:a16="http://schemas.microsoft.com/office/drawing/2014/main" id="{587E2F70-E249-43E2-8AC0-1D7F1F820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9904" y="1873687"/>
            <a:ext cx="777866" cy="83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opocat in F">
            <a:hlinkClick r:id="" action="ppaction://media"/>
            <a:extLst>
              <a:ext uri="{FF2B5EF4-FFF2-40B4-BE49-F238E27FC236}">
                <a16:creationId xmlns:a16="http://schemas.microsoft.com/office/drawing/2014/main" id="{3AD923A2-8E79-4C40-8C33-FBF1CCA1C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4822" y="352061"/>
            <a:ext cx="439635" cy="439635"/>
          </a:xfrm>
          <a:prstGeom prst="rect">
            <a:avLst/>
          </a:prstGeom>
        </p:spPr>
      </p:pic>
      <p:pic>
        <p:nvPicPr>
          <p:cNvPr id="4" name="Popocatapetl with Notes">
            <a:hlinkClick r:id="" action="ppaction://media"/>
            <a:extLst>
              <a:ext uri="{FF2B5EF4-FFF2-40B4-BE49-F238E27FC236}">
                <a16:creationId xmlns:a16="http://schemas.microsoft.com/office/drawing/2014/main" id="{4F8FA4F6-FD84-4802-8503-5EAC0E92F05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730790" y="306978"/>
            <a:ext cx="468127" cy="46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99667B-AD03-4C5E-A246-422508BD0A02}"/>
              </a:ext>
            </a:extLst>
          </p:cNvPr>
          <p:cNvSpPr txBox="1"/>
          <p:nvPr/>
        </p:nvSpPr>
        <p:spPr>
          <a:xfrm>
            <a:off x="6485831" y="35567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With Help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309F5B7-4257-4FBC-A09E-3EB1A3CB083A}"/>
              </a:ext>
            </a:extLst>
          </p:cNvPr>
          <p:cNvSpPr txBox="1"/>
          <p:nvPr/>
        </p:nvSpPr>
        <p:spPr>
          <a:xfrm>
            <a:off x="1118930" y="376898"/>
            <a:ext cx="212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Just Backing Track</a:t>
            </a:r>
          </a:p>
        </p:txBody>
      </p:sp>
      <p:pic>
        <p:nvPicPr>
          <p:cNvPr id="6" name="Popocatapetl Notes">
            <a:hlinkClick r:id="" action="ppaction://media"/>
            <a:extLst>
              <a:ext uri="{FF2B5EF4-FFF2-40B4-BE49-F238E27FC236}">
                <a16:creationId xmlns:a16="http://schemas.microsoft.com/office/drawing/2014/main" id="{04E13A0C-990C-4E1A-8E1F-4B84A637C2A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48150" y="252842"/>
            <a:ext cx="609600" cy="6096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0F18E54-4509-4556-AC6D-533ED7C81F9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994367" y="332329"/>
            <a:ext cx="484628" cy="46887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7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6598B601-A979-4F01-A757-BE3C9A6D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2" y="1149289"/>
            <a:ext cx="9667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8" name="Group 3">
            <a:extLst>
              <a:ext uri="{FF2B5EF4-FFF2-40B4-BE49-F238E27FC236}">
                <a16:creationId xmlns:a16="http://schemas.microsoft.com/office/drawing/2014/main" id="{6794CDAE-DE4A-4E91-980F-0095452521A0}"/>
              </a:ext>
            </a:extLst>
          </p:cNvPr>
          <p:cNvGraphicFramePr>
            <a:graphicFrameLocks noGrp="1"/>
          </p:cNvGraphicFramePr>
          <p:nvPr/>
        </p:nvGraphicFramePr>
        <p:xfrm>
          <a:off x="1398878" y="1215372"/>
          <a:ext cx="6096000" cy="97536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15ED6339-BCF1-475B-B5A1-73B66FFF65DB}"/>
              </a:ext>
            </a:extLst>
          </p:cNvPr>
          <p:cNvGrpSpPr/>
          <p:nvPr/>
        </p:nvGrpSpPr>
        <p:grpSpPr>
          <a:xfrm>
            <a:off x="4578185" y="1777812"/>
            <a:ext cx="436372" cy="747615"/>
            <a:chOff x="4588511" y="1707972"/>
            <a:chExt cx="463977" cy="794908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98F1A1A-061D-415E-847F-71CB190FA36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84743F1-5EAB-45F0-9552-53BBE51EF2BA}"/>
                </a:ext>
              </a:extLst>
            </p:cNvPr>
            <p:cNvGrpSpPr/>
            <p:nvPr/>
          </p:nvGrpSpPr>
          <p:grpSpPr>
            <a:xfrm>
              <a:off x="4673992" y="1707972"/>
              <a:ext cx="287694" cy="794908"/>
              <a:chOff x="10748329" y="3861901"/>
              <a:chExt cx="327215" cy="904106"/>
            </a:xfrm>
          </p:grpSpPr>
          <p:grpSp>
            <p:nvGrpSpPr>
              <p:cNvPr id="85" name="Group 20">
                <a:extLst>
                  <a:ext uri="{FF2B5EF4-FFF2-40B4-BE49-F238E27FC236}">
                    <a16:creationId xmlns:a16="http://schemas.microsoft.com/office/drawing/2014/main" id="{889C6C53-72A1-4A4E-8708-55BF2F0A92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86" name="Oval 21">
                  <a:extLst>
                    <a:ext uri="{FF2B5EF4-FFF2-40B4-BE49-F238E27FC236}">
                      <a16:creationId xmlns:a16="http://schemas.microsoft.com/office/drawing/2014/main" id="{CF6B1A09-AC5E-4B7C-A31F-949FF7BEF4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Line 22">
                  <a:extLst>
                    <a:ext uri="{FF2B5EF4-FFF2-40B4-BE49-F238E27FC236}">
                      <a16:creationId xmlns:a16="http://schemas.microsoft.com/office/drawing/2014/main" id="{E5D75F0F-695C-444D-AA27-C7DF437643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73ACEA65-C046-48F2-BFF2-2FC263AF8736}"/>
                  </a:ext>
                </a:extLst>
              </p:cNvPr>
              <p:cNvSpPr txBox="1"/>
              <p:nvPr/>
            </p:nvSpPr>
            <p:spPr>
              <a:xfrm>
                <a:off x="10748329" y="4431026"/>
                <a:ext cx="281992" cy="334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0" name="Group 20">
            <a:extLst>
              <a:ext uri="{FF2B5EF4-FFF2-40B4-BE49-F238E27FC236}">
                <a16:creationId xmlns:a16="http://schemas.microsoft.com/office/drawing/2014/main" id="{96A1B07E-8601-435E-9CAB-158C089428E2}"/>
              </a:ext>
            </a:extLst>
          </p:cNvPr>
          <p:cNvGrpSpPr>
            <a:grpSpLocks/>
          </p:cNvGrpSpPr>
          <p:nvPr/>
        </p:nvGrpSpPr>
        <p:grpSpPr bwMode="auto">
          <a:xfrm>
            <a:off x="1676408" y="1236358"/>
            <a:ext cx="236025" cy="712067"/>
            <a:chOff x="59" y="513"/>
            <a:chExt cx="10" cy="39"/>
          </a:xfrm>
        </p:grpSpPr>
        <p:sp>
          <p:nvSpPr>
            <p:cNvPr id="101" name="Oval 21">
              <a:extLst>
                <a:ext uri="{FF2B5EF4-FFF2-40B4-BE49-F238E27FC236}">
                  <a16:creationId xmlns:a16="http://schemas.microsoft.com/office/drawing/2014/main" id="{18ABFDBB-BD88-4E16-9EF5-B0AB7CE6628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2" name="Line 22">
              <a:extLst>
                <a:ext uri="{FF2B5EF4-FFF2-40B4-BE49-F238E27FC236}">
                  <a16:creationId xmlns:a16="http://schemas.microsoft.com/office/drawing/2014/main" id="{E8806DF4-E3D3-40F9-8EC9-CDFE7791E2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07" name="Group 3">
            <a:extLst>
              <a:ext uri="{FF2B5EF4-FFF2-40B4-BE49-F238E27FC236}">
                <a16:creationId xmlns:a16="http://schemas.microsoft.com/office/drawing/2014/main" id="{733C5404-E66A-42CF-921B-7836E19E891C}"/>
              </a:ext>
            </a:extLst>
          </p:cNvPr>
          <p:cNvGraphicFramePr>
            <a:graphicFrameLocks noGrp="1"/>
          </p:cNvGraphicFramePr>
          <p:nvPr/>
        </p:nvGraphicFramePr>
        <p:xfrm>
          <a:off x="1424541" y="2601054"/>
          <a:ext cx="6096000" cy="97536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8" name="Group 3">
            <a:extLst>
              <a:ext uri="{FF2B5EF4-FFF2-40B4-BE49-F238E27FC236}">
                <a16:creationId xmlns:a16="http://schemas.microsoft.com/office/drawing/2014/main" id="{6B4F601F-849E-4CC5-8E65-2FC4F9CA42D2}"/>
              </a:ext>
            </a:extLst>
          </p:cNvPr>
          <p:cNvGraphicFramePr>
            <a:graphicFrameLocks noGrp="1"/>
          </p:cNvGraphicFramePr>
          <p:nvPr/>
        </p:nvGraphicFramePr>
        <p:xfrm>
          <a:off x="1398878" y="3955374"/>
          <a:ext cx="6096000" cy="97536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9" name="Group 3">
            <a:extLst>
              <a:ext uri="{FF2B5EF4-FFF2-40B4-BE49-F238E27FC236}">
                <a16:creationId xmlns:a16="http://schemas.microsoft.com/office/drawing/2014/main" id="{0BF0CD82-DB77-465F-A715-E61E08B9C9BB}"/>
              </a:ext>
            </a:extLst>
          </p:cNvPr>
          <p:cNvGraphicFramePr>
            <a:graphicFrameLocks noGrp="1"/>
          </p:cNvGraphicFramePr>
          <p:nvPr/>
        </p:nvGraphicFramePr>
        <p:xfrm>
          <a:off x="1411841" y="5450475"/>
          <a:ext cx="6096000" cy="97536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8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0" name="Group 20">
            <a:extLst>
              <a:ext uri="{FF2B5EF4-FFF2-40B4-BE49-F238E27FC236}">
                <a16:creationId xmlns:a16="http://schemas.microsoft.com/office/drawing/2014/main" id="{1E4B1983-27C0-43C9-9361-5237C704AC90}"/>
              </a:ext>
            </a:extLst>
          </p:cNvPr>
          <p:cNvGrpSpPr>
            <a:grpSpLocks/>
          </p:cNvGrpSpPr>
          <p:nvPr/>
        </p:nvGrpSpPr>
        <p:grpSpPr bwMode="auto">
          <a:xfrm>
            <a:off x="2248969" y="1231190"/>
            <a:ext cx="236025" cy="712067"/>
            <a:chOff x="59" y="513"/>
            <a:chExt cx="10" cy="39"/>
          </a:xfrm>
        </p:grpSpPr>
        <p:sp>
          <p:nvSpPr>
            <p:cNvPr id="111" name="Oval 21">
              <a:extLst>
                <a:ext uri="{FF2B5EF4-FFF2-40B4-BE49-F238E27FC236}">
                  <a16:creationId xmlns:a16="http://schemas.microsoft.com/office/drawing/2014/main" id="{3409AD41-BF69-46A0-9BEE-81CA93B4B6F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2" name="Line 22">
              <a:extLst>
                <a:ext uri="{FF2B5EF4-FFF2-40B4-BE49-F238E27FC236}">
                  <a16:creationId xmlns:a16="http://schemas.microsoft.com/office/drawing/2014/main" id="{63FA5AF2-4A6E-4E97-9188-66003E63F6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13" name="Group 20">
            <a:extLst>
              <a:ext uri="{FF2B5EF4-FFF2-40B4-BE49-F238E27FC236}">
                <a16:creationId xmlns:a16="http://schemas.microsoft.com/office/drawing/2014/main" id="{1CD78984-30AA-4B04-B6C2-0BCC7DB35803}"/>
              </a:ext>
            </a:extLst>
          </p:cNvPr>
          <p:cNvGrpSpPr>
            <a:grpSpLocks/>
          </p:cNvGrpSpPr>
          <p:nvPr/>
        </p:nvGrpSpPr>
        <p:grpSpPr bwMode="auto">
          <a:xfrm>
            <a:off x="2912217" y="1236358"/>
            <a:ext cx="236025" cy="712067"/>
            <a:chOff x="59" y="513"/>
            <a:chExt cx="10" cy="39"/>
          </a:xfrm>
        </p:grpSpPr>
        <p:sp>
          <p:nvSpPr>
            <p:cNvPr id="114" name="Oval 21">
              <a:extLst>
                <a:ext uri="{FF2B5EF4-FFF2-40B4-BE49-F238E27FC236}">
                  <a16:creationId xmlns:a16="http://schemas.microsoft.com/office/drawing/2014/main" id="{61DAA38A-978C-4A04-B0D3-524257E8861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5" name="Line 22">
              <a:extLst>
                <a:ext uri="{FF2B5EF4-FFF2-40B4-BE49-F238E27FC236}">
                  <a16:creationId xmlns:a16="http://schemas.microsoft.com/office/drawing/2014/main" id="{C21D1652-50D3-45C9-B21D-45ACA5E896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16" name="Group 20">
            <a:extLst>
              <a:ext uri="{FF2B5EF4-FFF2-40B4-BE49-F238E27FC236}">
                <a16:creationId xmlns:a16="http://schemas.microsoft.com/office/drawing/2014/main" id="{66D70AD0-BE70-4734-BF8F-87CEA98894BA}"/>
              </a:ext>
            </a:extLst>
          </p:cNvPr>
          <p:cNvGrpSpPr>
            <a:grpSpLocks/>
          </p:cNvGrpSpPr>
          <p:nvPr/>
        </p:nvGrpSpPr>
        <p:grpSpPr bwMode="auto">
          <a:xfrm>
            <a:off x="3498036" y="1229498"/>
            <a:ext cx="236025" cy="712067"/>
            <a:chOff x="59" y="513"/>
            <a:chExt cx="10" cy="39"/>
          </a:xfrm>
        </p:grpSpPr>
        <p:sp>
          <p:nvSpPr>
            <p:cNvPr id="117" name="Oval 21">
              <a:extLst>
                <a:ext uri="{FF2B5EF4-FFF2-40B4-BE49-F238E27FC236}">
                  <a16:creationId xmlns:a16="http://schemas.microsoft.com/office/drawing/2014/main" id="{CF36BC26-B603-490B-A5C3-E0365EF7F9F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8" name="Line 22">
              <a:extLst>
                <a:ext uri="{FF2B5EF4-FFF2-40B4-BE49-F238E27FC236}">
                  <a16:creationId xmlns:a16="http://schemas.microsoft.com/office/drawing/2014/main" id="{1F683A75-7774-4DD3-BE19-54AE357A47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0AE43E7-187D-4B0A-A030-1B09002A8636}"/>
              </a:ext>
            </a:extLst>
          </p:cNvPr>
          <p:cNvGrpSpPr/>
          <p:nvPr/>
        </p:nvGrpSpPr>
        <p:grpSpPr>
          <a:xfrm>
            <a:off x="5242356" y="1777810"/>
            <a:ext cx="436561" cy="762261"/>
            <a:chOff x="4588511" y="1707973"/>
            <a:chExt cx="463977" cy="810131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4C7E790-2AEF-4FAE-A57E-09AD29B2223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4FB6AFD-A3BA-42F1-BBF2-77A00B46A960}"/>
                </a:ext>
              </a:extLst>
            </p:cNvPr>
            <p:cNvGrpSpPr/>
            <p:nvPr/>
          </p:nvGrpSpPr>
          <p:grpSpPr>
            <a:xfrm>
              <a:off x="4658263" y="1707973"/>
              <a:ext cx="303416" cy="810131"/>
              <a:chOff x="10730447" y="3861901"/>
              <a:chExt cx="345097" cy="921420"/>
            </a:xfrm>
          </p:grpSpPr>
          <p:grpSp>
            <p:nvGrpSpPr>
              <p:cNvPr id="122" name="Group 20">
                <a:extLst>
                  <a:ext uri="{FF2B5EF4-FFF2-40B4-BE49-F238E27FC236}">
                    <a16:creationId xmlns:a16="http://schemas.microsoft.com/office/drawing/2014/main" id="{85E735F1-F81F-4821-B362-3A7FBF6C3D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124" name="Oval 21">
                  <a:extLst>
                    <a:ext uri="{FF2B5EF4-FFF2-40B4-BE49-F238E27FC236}">
                      <a16:creationId xmlns:a16="http://schemas.microsoft.com/office/drawing/2014/main" id="{6112BC10-0A2E-4816-811B-487D529C1A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Line 22">
                  <a:extLst>
                    <a:ext uri="{FF2B5EF4-FFF2-40B4-BE49-F238E27FC236}">
                      <a16:creationId xmlns:a16="http://schemas.microsoft.com/office/drawing/2014/main" id="{199CA46B-87D7-4B83-A9C1-0A8BF27874C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C61BFD84-C2C2-4CE7-99F5-BBA989036371}"/>
                  </a:ext>
                </a:extLst>
              </p:cNvPr>
              <p:cNvSpPr txBox="1"/>
              <p:nvPr/>
            </p:nvSpPr>
            <p:spPr>
              <a:xfrm>
                <a:off x="10730447" y="4448485"/>
                <a:ext cx="281992" cy="334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F7A2740-8E65-4160-89A6-554ECFECD8D5}"/>
              </a:ext>
            </a:extLst>
          </p:cNvPr>
          <p:cNvGrpSpPr/>
          <p:nvPr/>
        </p:nvGrpSpPr>
        <p:grpSpPr>
          <a:xfrm>
            <a:off x="5901476" y="1777813"/>
            <a:ext cx="436566" cy="762462"/>
            <a:chOff x="4588511" y="1707973"/>
            <a:chExt cx="463977" cy="810334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3DE3508-5117-43B6-BFAC-CDF3F581595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E1ECFFF-B674-4FF4-8132-414940B078A5}"/>
                </a:ext>
              </a:extLst>
            </p:cNvPr>
            <p:cNvGrpSpPr/>
            <p:nvPr/>
          </p:nvGrpSpPr>
          <p:grpSpPr>
            <a:xfrm>
              <a:off x="4667131" y="1707973"/>
              <a:ext cx="294550" cy="810334"/>
              <a:chOff x="10740531" y="3861901"/>
              <a:chExt cx="335013" cy="921651"/>
            </a:xfrm>
          </p:grpSpPr>
          <p:grpSp>
            <p:nvGrpSpPr>
              <p:cNvPr id="129" name="Group 20">
                <a:extLst>
                  <a:ext uri="{FF2B5EF4-FFF2-40B4-BE49-F238E27FC236}">
                    <a16:creationId xmlns:a16="http://schemas.microsoft.com/office/drawing/2014/main" id="{2746FBC1-C07C-47A3-8C52-1C5D2C4A7A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131" name="Oval 21">
                  <a:extLst>
                    <a:ext uri="{FF2B5EF4-FFF2-40B4-BE49-F238E27FC236}">
                      <a16:creationId xmlns:a16="http://schemas.microsoft.com/office/drawing/2014/main" id="{3C7E2906-1F1C-47EB-90F1-BCC17E99F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2" name="Line 22">
                  <a:extLst>
                    <a:ext uri="{FF2B5EF4-FFF2-40B4-BE49-F238E27FC236}">
                      <a16:creationId xmlns:a16="http://schemas.microsoft.com/office/drawing/2014/main" id="{AC5F8B6B-F4C2-43BB-9F3E-F58A2B4466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E390CF6E-CAB1-42CE-AAAC-AA529604ECAD}"/>
                  </a:ext>
                </a:extLst>
              </p:cNvPr>
              <p:cNvSpPr txBox="1"/>
              <p:nvPr/>
            </p:nvSpPr>
            <p:spPr>
              <a:xfrm>
                <a:off x="10740531" y="4448720"/>
                <a:ext cx="281992" cy="334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5936624-7C50-4345-83FA-BCD81E47BD57}"/>
              </a:ext>
            </a:extLst>
          </p:cNvPr>
          <p:cNvGrpSpPr/>
          <p:nvPr/>
        </p:nvGrpSpPr>
        <p:grpSpPr>
          <a:xfrm>
            <a:off x="6521802" y="1777810"/>
            <a:ext cx="436386" cy="757370"/>
            <a:chOff x="4588511" y="1707971"/>
            <a:chExt cx="463977" cy="805257"/>
          </a:xfrm>
        </p:grpSpPr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84D9899-0128-4C09-907E-E62CAA24702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E9725D3A-CFA2-4719-963E-ACD91289B544}"/>
                </a:ext>
              </a:extLst>
            </p:cNvPr>
            <p:cNvGrpSpPr/>
            <p:nvPr/>
          </p:nvGrpSpPr>
          <p:grpSpPr>
            <a:xfrm>
              <a:off x="4673992" y="1707971"/>
              <a:ext cx="287694" cy="805257"/>
              <a:chOff x="10748329" y="3861901"/>
              <a:chExt cx="327215" cy="915877"/>
            </a:xfrm>
          </p:grpSpPr>
          <p:grpSp>
            <p:nvGrpSpPr>
              <p:cNvPr id="136" name="Group 20">
                <a:extLst>
                  <a:ext uri="{FF2B5EF4-FFF2-40B4-BE49-F238E27FC236}">
                    <a16:creationId xmlns:a16="http://schemas.microsoft.com/office/drawing/2014/main" id="{75115261-FF30-45B0-959E-78B36EDCE9A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138" name="Oval 21">
                  <a:extLst>
                    <a:ext uri="{FF2B5EF4-FFF2-40B4-BE49-F238E27FC236}">
                      <a16:creationId xmlns:a16="http://schemas.microsoft.com/office/drawing/2014/main" id="{29BD25CE-0646-4191-8BB7-1326A7E69A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Line 22">
                  <a:extLst>
                    <a:ext uri="{FF2B5EF4-FFF2-40B4-BE49-F238E27FC236}">
                      <a16:creationId xmlns:a16="http://schemas.microsoft.com/office/drawing/2014/main" id="{EC9B944A-1700-4A5C-BF5C-38EB879396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23D2D91E-E231-4AC0-81A5-B627648F1C31}"/>
                  </a:ext>
                </a:extLst>
              </p:cNvPr>
              <p:cNvSpPr txBox="1"/>
              <p:nvPr/>
            </p:nvSpPr>
            <p:spPr>
              <a:xfrm>
                <a:off x="10748329" y="4442807"/>
                <a:ext cx="281991" cy="334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4" name="Group 20">
            <a:extLst>
              <a:ext uri="{FF2B5EF4-FFF2-40B4-BE49-F238E27FC236}">
                <a16:creationId xmlns:a16="http://schemas.microsoft.com/office/drawing/2014/main" id="{30F06088-CF7B-43D3-BFB4-9C9349E888B4}"/>
              </a:ext>
            </a:extLst>
          </p:cNvPr>
          <p:cNvGrpSpPr>
            <a:grpSpLocks/>
          </p:cNvGrpSpPr>
          <p:nvPr/>
        </p:nvGrpSpPr>
        <p:grpSpPr bwMode="auto">
          <a:xfrm>
            <a:off x="1706771" y="2647835"/>
            <a:ext cx="236025" cy="712067"/>
            <a:chOff x="59" y="513"/>
            <a:chExt cx="10" cy="39"/>
          </a:xfrm>
        </p:grpSpPr>
        <p:sp>
          <p:nvSpPr>
            <p:cNvPr id="145" name="Oval 21">
              <a:extLst>
                <a:ext uri="{FF2B5EF4-FFF2-40B4-BE49-F238E27FC236}">
                  <a16:creationId xmlns:a16="http://schemas.microsoft.com/office/drawing/2014/main" id="{A9CBEBBA-AAFE-4423-809A-922D23FDD3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6" name="Line 22">
              <a:extLst>
                <a:ext uri="{FF2B5EF4-FFF2-40B4-BE49-F238E27FC236}">
                  <a16:creationId xmlns:a16="http://schemas.microsoft.com/office/drawing/2014/main" id="{2AE2B022-8B87-42C9-A9AE-D790EB5882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47" name="Group 20">
            <a:extLst>
              <a:ext uri="{FF2B5EF4-FFF2-40B4-BE49-F238E27FC236}">
                <a16:creationId xmlns:a16="http://schemas.microsoft.com/office/drawing/2014/main" id="{DDE37C38-E12E-4E12-8C0A-DEAA52C507B1}"/>
              </a:ext>
            </a:extLst>
          </p:cNvPr>
          <p:cNvGrpSpPr>
            <a:grpSpLocks/>
          </p:cNvGrpSpPr>
          <p:nvPr/>
        </p:nvGrpSpPr>
        <p:grpSpPr bwMode="auto">
          <a:xfrm>
            <a:off x="2279332" y="2642667"/>
            <a:ext cx="236025" cy="712067"/>
            <a:chOff x="59" y="513"/>
            <a:chExt cx="10" cy="39"/>
          </a:xfrm>
        </p:grpSpPr>
        <p:sp>
          <p:nvSpPr>
            <p:cNvPr id="148" name="Oval 21">
              <a:extLst>
                <a:ext uri="{FF2B5EF4-FFF2-40B4-BE49-F238E27FC236}">
                  <a16:creationId xmlns:a16="http://schemas.microsoft.com/office/drawing/2014/main" id="{55AC95F2-7959-4CC7-A3B3-84CAC4AE5B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49" name="Line 22">
              <a:extLst>
                <a:ext uri="{FF2B5EF4-FFF2-40B4-BE49-F238E27FC236}">
                  <a16:creationId xmlns:a16="http://schemas.microsoft.com/office/drawing/2014/main" id="{15974593-E13F-4B25-8FD0-D0E94A9FBA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50" name="Group 20">
            <a:extLst>
              <a:ext uri="{FF2B5EF4-FFF2-40B4-BE49-F238E27FC236}">
                <a16:creationId xmlns:a16="http://schemas.microsoft.com/office/drawing/2014/main" id="{63613DD5-B194-4872-A363-67B2B8FDBECD}"/>
              </a:ext>
            </a:extLst>
          </p:cNvPr>
          <p:cNvGrpSpPr>
            <a:grpSpLocks/>
          </p:cNvGrpSpPr>
          <p:nvPr/>
        </p:nvGrpSpPr>
        <p:grpSpPr bwMode="auto">
          <a:xfrm>
            <a:off x="2942580" y="2647835"/>
            <a:ext cx="236025" cy="712067"/>
            <a:chOff x="59" y="513"/>
            <a:chExt cx="10" cy="39"/>
          </a:xfrm>
        </p:grpSpPr>
        <p:sp>
          <p:nvSpPr>
            <p:cNvPr id="151" name="Oval 21">
              <a:extLst>
                <a:ext uri="{FF2B5EF4-FFF2-40B4-BE49-F238E27FC236}">
                  <a16:creationId xmlns:a16="http://schemas.microsoft.com/office/drawing/2014/main" id="{1B674E3D-2594-4470-B02F-DB5CDF3FA79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2" name="Line 22">
              <a:extLst>
                <a:ext uri="{FF2B5EF4-FFF2-40B4-BE49-F238E27FC236}">
                  <a16:creationId xmlns:a16="http://schemas.microsoft.com/office/drawing/2014/main" id="{EB43306F-0D3C-424D-9DD4-2AA96463A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53" name="Group 20">
            <a:extLst>
              <a:ext uri="{FF2B5EF4-FFF2-40B4-BE49-F238E27FC236}">
                <a16:creationId xmlns:a16="http://schemas.microsoft.com/office/drawing/2014/main" id="{F32AE2E5-DF9E-4F75-8DDF-31D3D07CBB9A}"/>
              </a:ext>
            </a:extLst>
          </p:cNvPr>
          <p:cNvGrpSpPr>
            <a:grpSpLocks/>
          </p:cNvGrpSpPr>
          <p:nvPr/>
        </p:nvGrpSpPr>
        <p:grpSpPr bwMode="auto">
          <a:xfrm>
            <a:off x="3528399" y="2640975"/>
            <a:ext cx="236025" cy="712067"/>
            <a:chOff x="59" y="513"/>
            <a:chExt cx="10" cy="39"/>
          </a:xfrm>
        </p:grpSpPr>
        <p:sp>
          <p:nvSpPr>
            <p:cNvPr id="154" name="Oval 21">
              <a:extLst>
                <a:ext uri="{FF2B5EF4-FFF2-40B4-BE49-F238E27FC236}">
                  <a16:creationId xmlns:a16="http://schemas.microsoft.com/office/drawing/2014/main" id="{2C4394A0-E725-417F-A5A5-BF344B683FF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5" name="Line 22">
              <a:extLst>
                <a:ext uri="{FF2B5EF4-FFF2-40B4-BE49-F238E27FC236}">
                  <a16:creationId xmlns:a16="http://schemas.microsoft.com/office/drawing/2014/main" id="{E99D29B4-9352-4472-9286-68D7056DF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60" name="Group 20">
            <a:extLst>
              <a:ext uri="{FF2B5EF4-FFF2-40B4-BE49-F238E27FC236}">
                <a16:creationId xmlns:a16="http://schemas.microsoft.com/office/drawing/2014/main" id="{AC9D1F7D-77B9-4294-AF93-BEED4D5485A9}"/>
              </a:ext>
            </a:extLst>
          </p:cNvPr>
          <p:cNvGrpSpPr>
            <a:grpSpLocks/>
          </p:cNvGrpSpPr>
          <p:nvPr/>
        </p:nvGrpSpPr>
        <p:grpSpPr bwMode="auto">
          <a:xfrm>
            <a:off x="1680009" y="3994126"/>
            <a:ext cx="236025" cy="712067"/>
            <a:chOff x="59" y="513"/>
            <a:chExt cx="10" cy="39"/>
          </a:xfrm>
        </p:grpSpPr>
        <p:sp>
          <p:nvSpPr>
            <p:cNvPr id="161" name="Oval 21">
              <a:extLst>
                <a:ext uri="{FF2B5EF4-FFF2-40B4-BE49-F238E27FC236}">
                  <a16:creationId xmlns:a16="http://schemas.microsoft.com/office/drawing/2014/main" id="{17B8BFB9-06D1-4B51-9919-BBAF23AAC1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2" name="Line 22">
              <a:extLst>
                <a:ext uri="{FF2B5EF4-FFF2-40B4-BE49-F238E27FC236}">
                  <a16:creationId xmlns:a16="http://schemas.microsoft.com/office/drawing/2014/main" id="{4EF3F4D6-8A7A-4460-B32F-0A73200E3C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63" name="Group 20">
            <a:extLst>
              <a:ext uri="{FF2B5EF4-FFF2-40B4-BE49-F238E27FC236}">
                <a16:creationId xmlns:a16="http://schemas.microsoft.com/office/drawing/2014/main" id="{3D38C5DE-B681-46F2-AA24-340F9CDBC7AD}"/>
              </a:ext>
            </a:extLst>
          </p:cNvPr>
          <p:cNvGrpSpPr>
            <a:grpSpLocks/>
          </p:cNvGrpSpPr>
          <p:nvPr/>
        </p:nvGrpSpPr>
        <p:grpSpPr bwMode="auto">
          <a:xfrm>
            <a:off x="2252570" y="3988958"/>
            <a:ext cx="236025" cy="712067"/>
            <a:chOff x="59" y="513"/>
            <a:chExt cx="10" cy="39"/>
          </a:xfrm>
        </p:grpSpPr>
        <p:sp>
          <p:nvSpPr>
            <p:cNvPr id="164" name="Oval 21">
              <a:extLst>
                <a:ext uri="{FF2B5EF4-FFF2-40B4-BE49-F238E27FC236}">
                  <a16:creationId xmlns:a16="http://schemas.microsoft.com/office/drawing/2014/main" id="{DC7B84F0-DE83-41ED-9D8C-1B61AEFEA5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5" name="Line 22">
              <a:extLst>
                <a:ext uri="{FF2B5EF4-FFF2-40B4-BE49-F238E27FC236}">
                  <a16:creationId xmlns:a16="http://schemas.microsoft.com/office/drawing/2014/main" id="{7E019864-9A19-484F-A87A-454BDA82E7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66" name="Group 20">
            <a:extLst>
              <a:ext uri="{FF2B5EF4-FFF2-40B4-BE49-F238E27FC236}">
                <a16:creationId xmlns:a16="http://schemas.microsoft.com/office/drawing/2014/main" id="{ECD76076-7572-44F2-A3E5-266263E84176}"/>
              </a:ext>
            </a:extLst>
          </p:cNvPr>
          <p:cNvGrpSpPr>
            <a:grpSpLocks/>
          </p:cNvGrpSpPr>
          <p:nvPr/>
        </p:nvGrpSpPr>
        <p:grpSpPr bwMode="auto">
          <a:xfrm>
            <a:off x="2915818" y="3994126"/>
            <a:ext cx="236025" cy="712067"/>
            <a:chOff x="59" y="513"/>
            <a:chExt cx="10" cy="39"/>
          </a:xfrm>
        </p:grpSpPr>
        <p:sp>
          <p:nvSpPr>
            <p:cNvPr id="167" name="Oval 21">
              <a:extLst>
                <a:ext uri="{FF2B5EF4-FFF2-40B4-BE49-F238E27FC236}">
                  <a16:creationId xmlns:a16="http://schemas.microsoft.com/office/drawing/2014/main" id="{7BB2894F-8B98-4873-8A2B-A7956A55C93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8" name="Line 22">
              <a:extLst>
                <a:ext uri="{FF2B5EF4-FFF2-40B4-BE49-F238E27FC236}">
                  <a16:creationId xmlns:a16="http://schemas.microsoft.com/office/drawing/2014/main" id="{BE2577DD-E556-4A8D-89DA-AAA1147E1E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69" name="Group 20">
            <a:extLst>
              <a:ext uri="{FF2B5EF4-FFF2-40B4-BE49-F238E27FC236}">
                <a16:creationId xmlns:a16="http://schemas.microsoft.com/office/drawing/2014/main" id="{E6C41F88-80E9-4B6C-A9CE-E3FE5C632894}"/>
              </a:ext>
            </a:extLst>
          </p:cNvPr>
          <p:cNvGrpSpPr>
            <a:grpSpLocks/>
          </p:cNvGrpSpPr>
          <p:nvPr/>
        </p:nvGrpSpPr>
        <p:grpSpPr bwMode="auto">
          <a:xfrm>
            <a:off x="3501637" y="3987266"/>
            <a:ext cx="236025" cy="712067"/>
            <a:chOff x="59" y="513"/>
            <a:chExt cx="10" cy="39"/>
          </a:xfrm>
        </p:grpSpPr>
        <p:sp>
          <p:nvSpPr>
            <p:cNvPr id="170" name="Oval 21">
              <a:extLst>
                <a:ext uri="{FF2B5EF4-FFF2-40B4-BE49-F238E27FC236}">
                  <a16:creationId xmlns:a16="http://schemas.microsoft.com/office/drawing/2014/main" id="{D8B289F5-937E-4010-A69A-12C52AF0B0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1" name="Line 22">
              <a:extLst>
                <a:ext uri="{FF2B5EF4-FFF2-40B4-BE49-F238E27FC236}">
                  <a16:creationId xmlns:a16="http://schemas.microsoft.com/office/drawing/2014/main" id="{2AC40520-5970-488A-8F87-6FAAA04664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76" name="Group 20">
            <a:extLst>
              <a:ext uri="{FF2B5EF4-FFF2-40B4-BE49-F238E27FC236}">
                <a16:creationId xmlns:a16="http://schemas.microsoft.com/office/drawing/2014/main" id="{5B205D1F-EE90-40CD-8EDB-BCE19D2DB7E2}"/>
              </a:ext>
            </a:extLst>
          </p:cNvPr>
          <p:cNvGrpSpPr>
            <a:grpSpLocks/>
          </p:cNvGrpSpPr>
          <p:nvPr/>
        </p:nvGrpSpPr>
        <p:grpSpPr bwMode="auto">
          <a:xfrm>
            <a:off x="1710469" y="5457865"/>
            <a:ext cx="236025" cy="712067"/>
            <a:chOff x="59" y="513"/>
            <a:chExt cx="10" cy="39"/>
          </a:xfrm>
        </p:grpSpPr>
        <p:sp>
          <p:nvSpPr>
            <p:cNvPr id="177" name="Oval 21">
              <a:extLst>
                <a:ext uri="{FF2B5EF4-FFF2-40B4-BE49-F238E27FC236}">
                  <a16:creationId xmlns:a16="http://schemas.microsoft.com/office/drawing/2014/main" id="{B03E15D5-36DD-4D5F-8BCC-75B9F4C26A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8" name="Line 22">
              <a:extLst>
                <a:ext uri="{FF2B5EF4-FFF2-40B4-BE49-F238E27FC236}">
                  <a16:creationId xmlns:a16="http://schemas.microsoft.com/office/drawing/2014/main" id="{3343A1E1-80E6-4557-909F-2578DD203C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82" name="Group 20">
            <a:extLst>
              <a:ext uri="{FF2B5EF4-FFF2-40B4-BE49-F238E27FC236}">
                <a16:creationId xmlns:a16="http://schemas.microsoft.com/office/drawing/2014/main" id="{10BBC33F-746C-495C-BE38-C69CABD6864B}"/>
              </a:ext>
            </a:extLst>
          </p:cNvPr>
          <p:cNvGrpSpPr>
            <a:grpSpLocks/>
          </p:cNvGrpSpPr>
          <p:nvPr/>
        </p:nvGrpSpPr>
        <p:grpSpPr bwMode="auto">
          <a:xfrm>
            <a:off x="2946278" y="5457865"/>
            <a:ext cx="236025" cy="712067"/>
            <a:chOff x="59" y="513"/>
            <a:chExt cx="10" cy="39"/>
          </a:xfrm>
        </p:grpSpPr>
        <p:sp>
          <p:nvSpPr>
            <p:cNvPr id="183" name="Oval 21">
              <a:extLst>
                <a:ext uri="{FF2B5EF4-FFF2-40B4-BE49-F238E27FC236}">
                  <a16:creationId xmlns:a16="http://schemas.microsoft.com/office/drawing/2014/main" id="{A1C9C7CE-9EE9-44C4-99D7-E502346611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4" name="Line 22">
              <a:extLst>
                <a:ext uri="{FF2B5EF4-FFF2-40B4-BE49-F238E27FC236}">
                  <a16:creationId xmlns:a16="http://schemas.microsoft.com/office/drawing/2014/main" id="{BA74BF0A-E21B-4D39-8740-8C50F47D4F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85" name="Group 20">
            <a:extLst>
              <a:ext uri="{FF2B5EF4-FFF2-40B4-BE49-F238E27FC236}">
                <a16:creationId xmlns:a16="http://schemas.microsoft.com/office/drawing/2014/main" id="{51CD6094-3008-4FBF-AD3F-DFC0ED8E6689}"/>
              </a:ext>
            </a:extLst>
          </p:cNvPr>
          <p:cNvGrpSpPr>
            <a:grpSpLocks/>
          </p:cNvGrpSpPr>
          <p:nvPr/>
        </p:nvGrpSpPr>
        <p:grpSpPr bwMode="auto">
          <a:xfrm>
            <a:off x="3532097" y="5451005"/>
            <a:ext cx="236025" cy="712067"/>
            <a:chOff x="59" y="513"/>
            <a:chExt cx="10" cy="39"/>
          </a:xfrm>
        </p:grpSpPr>
        <p:sp>
          <p:nvSpPr>
            <p:cNvPr id="186" name="Oval 21">
              <a:extLst>
                <a:ext uri="{FF2B5EF4-FFF2-40B4-BE49-F238E27FC236}">
                  <a16:creationId xmlns:a16="http://schemas.microsoft.com/office/drawing/2014/main" id="{1BDC4C38-750E-4921-B4D8-E20EB77E5B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7" name="Line 22">
              <a:extLst>
                <a:ext uri="{FF2B5EF4-FFF2-40B4-BE49-F238E27FC236}">
                  <a16:creationId xmlns:a16="http://schemas.microsoft.com/office/drawing/2014/main" id="{65E534F9-52E4-47D4-B78A-2BC828CB83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92" name="Group 20">
            <a:extLst>
              <a:ext uri="{FF2B5EF4-FFF2-40B4-BE49-F238E27FC236}">
                <a16:creationId xmlns:a16="http://schemas.microsoft.com/office/drawing/2014/main" id="{6C506168-B75D-4F25-A9F6-C0452025CBDA}"/>
              </a:ext>
            </a:extLst>
          </p:cNvPr>
          <p:cNvGrpSpPr>
            <a:grpSpLocks/>
          </p:cNvGrpSpPr>
          <p:nvPr/>
        </p:nvGrpSpPr>
        <p:grpSpPr bwMode="auto">
          <a:xfrm>
            <a:off x="4830552" y="2987853"/>
            <a:ext cx="236025" cy="712067"/>
            <a:chOff x="59" y="513"/>
            <a:chExt cx="10" cy="39"/>
          </a:xfrm>
        </p:grpSpPr>
        <p:sp>
          <p:nvSpPr>
            <p:cNvPr id="193" name="Oval 21">
              <a:extLst>
                <a:ext uri="{FF2B5EF4-FFF2-40B4-BE49-F238E27FC236}">
                  <a16:creationId xmlns:a16="http://schemas.microsoft.com/office/drawing/2014/main" id="{C9ACCE2D-2F7D-4E03-90DF-ABE6C4C94D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4" name="Line 22">
              <a:extLst>
                <a:ext uri="{FF2B5EF4-FFF2-40B4-BE49-F238E27FC236}">
                  <a16:creationId xmlns:a16="http://schemas.microsoft.com/office/drawing/2014/main" id="{D4DB4194-AA19-4231-BB7A-ABFF2D3CC6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95" name="Group 20">
            <a:extLst>
              <a:ext uri="{FF2B5EF4-FFF2-40B4-BE49-F238E27FC236}">
                <a16:creationId xmlns:a16="http://schemas.microsoft.com/office/drawing/2014/main" id="{A3EB612E-A592-4A10-97AA-25255B96895E}"/>
              </a:ext>
            </a:extLst>
          </p:cNvPr>
          <p:cNvGrpSpPr>
            <a:grpSpLocks/>
          </p:cNvGrpSpPr>
          <p:nvPr/>
        </p:nvGrpSpPr>
        <p:grpSpPr bwMode="auto">
          <a:xfrm>
            <a:off x="5403113" y="2982685"/>
            <a:ext cx="236025" cy="712067"/>
            <a:chOff x="59" y="513"/>
            <a:chExt cx="10" cy="39"/>
          </a:xfrm>
        </p:grpSpPr>
        <p:sp>
          <p:nvSpPr>
            <p:cNvPr id="196" name="Oval 21">
              <a:extLst>
                <a:ext uri="{FF2B5EF4-FFF2-40B4-BE49-F238E27FC236}">
                  <a16:creationId xmlns:a16="http://schemas.microsoft.com/office/drawing/2014/main" id="{B46678A4-3AEC-43EC-B895-045C139577B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7" name="Line 22">
              <a:extLst>
                <a:ext uri="{FF2B5EF4-FFF2-40B4-BE49-F238E27FC236}">
                  <a16:creationId xmlns:a16="http://schemas.microsoft.com/office/drawing/2014/main" id="{4DEFAC54-ABD6-4E03-9AA1-916B9620C5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198" name="Group 20">
            <a:extLst>
              <a:ext uri="{FF2B5EF4-FFF2-40B4-BE49-F238E27FC236}">
                <a16:creationId xmlns:a16="http://schemas.microsoft.com/office/drawing/2014/main" id="{4B6BE710-9991-46FE-9833-06CA6F240862}"/>
              </a:ext>
            </a:extLst>
          </p:cNvPr>
          <p:cNvGrpSpPr>
            <a:grpSpLocks/>
          </p:cNvGrpSpPr>
          <p:nvPr/>
        </p:nvGrpSpPr>
        <p:grpSpPr bwMode="auto">
          <a:xfrm>
            <a:off x="6066361" y="2987853"/>
            <a:ext cx="236025" cy="712067"/>
            <a:chOff x="59" y="513"/>
            <a:chExt cx="10" cy="39"/>
          </a:xfrm>
        </p:grpSpPr>
        <p:sp>
          <p:nvSpPr>
            <p:cNvPr id="199" name="Oval 21">
              <a:extLst>
                <a:ext uri="{FF2B5EF4-FFF2-40B4-BE49-F238E27FC236}">
                  <a16:creationId xmlns:a16="http://schemas.microsoft.com/office/drawing/2014/main" id="{51D1704C-8D2F-4D8C-BFF7-BC0D7AD6C9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0" name="Line 22">
              <a:extLst>
                <a:ext uri="{FF2B5EF4-FFF2-40B4-BE49-F238E27FC236}">
                  <a16:creationId xmlns:a16="http://schemas.microsoft.com/office/drawing/2014/main" id="{C127EAB1-84E5-402C-8AFC-3F3726452F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01" name="Group 20">
            <a:extLst>
              <a:ext uri="{FF2B5EF4-FFF2-40B4-BE49-F238E27FC236}">
                <a16:creationId xmlns:a16="http://schemas.microsoft.com/office/drawing/2014/main" id="{36F5425E-C1FF-4035-BE5C-D52174CD4B6E}"/>
              </a:ext>
            </a:extLst>
          </p:cNvPr>
          <p:cNvGrpSpPr>
            <a:grpSpLocks/>
          </p:cNvGrpSpPr>
          <p:nvPr/>
        </p:nvGrpSpPr>
        <p:grpSpPr bwMode="auto">
          <a:xfrm>
            <a:off x="6652180" y="2980993"/>
            <a:ext cx="236025" cy="712067"/>
            <a:chOff x="59" y="513"/>
            <a:chExt cx="10" cy="39"/>
          </a:xfrm>
        </p:grpSpPr>
        <p:sp>
          <p:nvSpPr>
            <p:cNvPr id="202" name="Oval 21">
              <a:extLst>
                <a:ext uri="{FF2B5EF4-FFF2-40B4-BE49-F238E27FC236}">
                  <a16:creationId xmlns:a16="http://schemas.microsoft.com/office/drawing/2014/main" id="{4AF0E732-C2B0-43C8-AA3F-7A69ACA355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3" name="Line 22">
              <a:extLst>
                <a:ext uri="{FF2B5EF4-FFF2-40B4-BE49-F238E27FC236}">
                  <a16:creationId xmlns:a16="http://schemas.microsoft.com/office/drawing/2014/main" id="{E051213D-B1B6-4C87-9840-F96266F17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08" name="Group 20">
            <a:extLst>
              <a:ext uri="{FF2B5EF4-FFF2-40B4-BE49-F238E27FC236}">
                <a16:creationId xmlns:a16="http://schemas.microsoft.com/office/drawing/2014/main" id="{7CBC806F-A93E-4CFB-8CA6-98D70121222A}"/>
              </a:ext>
            </a:extLst>
          </p:cNvPr>
          <p:cNvGrpSpPr>
            <a:grpSpLocks/>
          </p:cNvGrpSpPr>
          <p:nvPr/>
        </p:nvGrpSpPr>
        <p:grpSpPr bwMode="auto">
          <a:xfrm>
            <a:off x="4886140" y="4104147"/>
            <a:ext cx="236025" cy="712067"/>
            <a:chOff x="59" y="513"/>
            <a:chExt cx="10" cy="39"/>
          </a:xfrm>
        </p:grpSpPr>
        <p:sp>
          <p:nvSpPr>
            <p:cNvPr id="209" name="Oval 21">
              <a:extLst>
                <a:ext uri="{FF2B5EF4-FFF2-40B4-BE49-F238E27FC236}">
                  <a16:creationId xmlns:a16="http://schemas.microsoft.com/office/drawing/2014/main" id="{B6F226B5-2475-4B01-85CE-BDA5E95509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0" name="Line 22">
              <a:extLst>
                <a:ext uri="{FF2B5EF4-FFF2-40B4-BE49-F238E27FC236}">
                  <a16:creationId xmlns:a16="http://schemas.microsoft.com/office/drawing/2014/main" id="{5DE2B4CB-8CCE-4929-802C-5E135118AE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11" name="Group 20">
            <a:extLst>
              <a:ext uri="{FF2B5EF4-FFF2-40B4-BE49-F238E27FC236}">
                <a16:creationId xmlns:a16="http://schemas.microsoft.com/office/drawing/2014/main" id="{D7E5BB63-6A04-4C12-B149-D9CFB816868D}"/>
              </a:ext>
            </a:extLst>
          </p:cNvPr>
          <p:cNvGrpSpPr>
            <a:grpSpLocks/>
          </p:cNvGrpSpPr>
          <p:nvPr/>
        </p:nvGrpSpPr>
        <p:grpSpPr bwMode="auto">
          <a:xfrm>
            <a:off x="5458701" y="4098979"/>
            <a:ext cx="236025" cy="712067"/>
            <a:chOff x="59" y="513"/>
            <a:chExt cx="10" cy="39"/>
          </a:xfrm>
        </p:grpSpPr>
        <p:sp>
          <p:nvSpPr>
            <p:cNvPr id="212" name="Oval 21">
              <a:extLst>
                <a:ext uri="{FF2B5EF4-FFF2-40B4-BE49-F238E27FC236}">
                  <a16:creationId xmlns:a16="http://schemas.microsoft.com/office/drawing/2014/main" id="{26DA5651-AFA5-45D0-9177-D55594BCE75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3" name="Line 22">
              <a:extLst>
                <a:ext uri="{FF2B5EF4-FFF2-40B4-BE49-F238E27FC236}">
                  <a16:creationId xmlns:a16="http://schemas.microsoft.com/office/drawing/2014/main" id="{856D7C0C-2039-4D62-B213-8980D056D7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14" name="Group 20">
            <a:extLst>
              <a:ext uri="{FF2B5EF4-FFF2-40B4-BE49-F238E27FC236}">
                <a16:creationId xmlns:a16="http://schemas.microsoft.com/office/drawing/2014/main" id="{6920B75A-4C6A-4E1A-BA83-AE9C75B38191}"/>
              </a:ext>
            </a:extLst>
          </p:cNvPr>
          <p:cNvGrpSpPr>
            <a:grpSpLocks/>
          </p:cNvGrpSpPr>
          <p:nvPr/>
        </p:nvGrpSpPr>
        <p:grpSpPr bwMode="auto">
          <a:xfrm>
            <a:off x="6121949" y="4104147"/>
            <a:ext cx="236025" cy="712067"/>
            <a:chOff x="59" y="513"/>
            <a:chExt cx="10" cy="39"/>
          </a:xfrm>
        </p:grpSpPr>
        <p:sp>
          <p:nvSpPr>
            <p:cNvPr id="215" name="Oval 21">
              <a:extLst>
                <a:ext uri="{FF2B5EF4-FFF2-40B4-BE49-F238E27FC236}">
                  <a16:creationId xmlns:a16="http://schemas.microsoft.com/office/drawing/2014/main" id="{3190F8EE-30C3-4304-BBC3-5D0DBCE3C1E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6" name="Line 22">
              <a:extLst>
                <a:ext uri="{FF2B5EF4-FFF2-40B4-BE49-F238E27FC236}">
                  <a16:creationId xmlns:a16="http://schemas.microsoft.com/office/drawing/2014/main" id="{D799EF06-7830-4A76-9354-74A44432E3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17" name="Group 20">
            <a:extLst>
              <a:ext uri="{FF2B5EF4-FFF2-40B4-BE49-F238E27FC236}">
                <a16:creationId xmlns:a16="http://schemas.microsoft.com/office/drawing/2014/main" id="{B9B86AA0-F210-4F9B-9D6F-79709F2895FF}"/>
              </a:ext>
            </a:extLst>
          </p:cNvPr>
          <p:cNvGrpSpPr>
            <a:grpSpLocks/>
          </p:cNvGrpSpPr>
          <p:nvPr/>
        </p:nvGrpSpPr>
        <p:grpSpPr bwMode="auto">
          <a:xfrm>
            <a:off x="6707768" y="4097287"/>
            <a:ext cx="236025" cy="712067"/>
            <a:chOff x="59" y="513"/>
            <a:chExt cx="10" cy="39"/>
          </a:xfrm>
        </p:grpSpPr>
        <p:sp>
          <p:nvSpPr>
            <p:cNvPr id="218" name="Oval 21">
              <a:extLst>
                <a:ext uri="{FF2B5EF4-FFF2-40B4-BE49-F238E27FC236}">
                  <a16:creationId xmlns:a16="http://schemas.microsoft.com/office/drawing/2014/main" id="{11B35F1E-B90E-4705-A124-AB7203DF979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16169">
              <a:off x="59" y="538"/>
              <a:ext cx="10" cy="14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9" name="Line 22">
              <a:extLst>
                <a:ext uri="{FF2B5EF4-FFF2-40B4-BE49-F238E27FC236}">
                  <a16:creationId xmlns:a16="http://schemas.microsoft.com/office/drawing/2014/main" id="{3252C7AF-AD19-4C44-BE9B-DEE0D456E7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" y="513"/>
              <a:ext cx="0" cy="3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sng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A665DE22-C53E-465E-A941-FEAAB317508C}"/>
              </a:ext>
            </a:extLst>
          </p:cNvPr>
          <p:cNvGrpSpPr/>
          <p:nvPr/>
        </p:nvGrpSpPr>
        <p:grpSpPr>
          <a:xfrm>
            <a:off x="4623132" y="5992227"/>
            <a:ext cx="436386" cy="757370"/>
            <a:chOff x="4588511" y="1707971"/>
            <a:chExt cx="463977" cy="805257"/>
          </a:xfrm>
        </p:grpSpPr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907A4F48-AC3C-4DEC-9F18-838CD5481EB5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88511" y="2346859"/>
              <a:ext cx="463977" cy="251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50AA7747-77B6-4B38-BB15-BF84B3E9B458}"/>
                </a:ext>
              </a:extLst>
            </p:cNvPr>
            <p:cNvGrpSpPr/>
            <p:nvPr/>
          </p:nvGrpSpPr>
          <p:grpSpPr>
            <a:xfrm>
              <a:off x="4673992" y="1707971"/>
              <a:ext cx="287694" cy="805257"/>
              <a:chOff x="10748329" y="3861901"/>
              <a:chExt cx="327215" cy="915877"/>
            </a:xfrm>
          </p:grpSpPr>
          <p:grpSp>
            <p:nvGrpSpPr>
              <p:cNvPr id="227" name="Group 20">
                <a:extLst>
                  <a:ext uri="{FF2B5EF4-FFF2-40B4-BE49-F238E27FC236}">
                    <a16:creationId xmlns:a16="http://schemas.microsoft.com/office/drawing/2014/main" id="{020E8FFC-8C1A-4841-8ABE-31037047F53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754869" y="3861901"/>
                <a:ext cx="320675" cy="895513"/>
                <a:chOff x="59" y="512"/>
                <a:chExt cx="10" cy="40"/>
              </a:xfrm>
            </p:grpSpPr>
            <p:sp>
              <p:nvSpPr>
                <p:cNvPr id="229" name="Oval 21">
                  <a:extLst>
                    <a:ext uri="{FF2B5EF4-FFF2-40B4-BE49-F238E27FC236}">
                      <a16:creationId xmlns:a16="http://schemas.microsoft.com/office/drawing/2014/main" id="{6F390C53-3F29-4F45-ADC2-B23728DB72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2616169">
                  <a:off x="59" y="538"/>
                  <a:ext cx="10" cy="14"/>
                </a:xfrm>
                <a:prstGeom prst="ellipse">
                  <a:avLst/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30" name="Line 22">
                  <a:extLst>
                    <a:ext uri="{FF2B5EF4-FFF2-40B4-BE49-F238E27FC236}">
                      <a16:creationId xmlns:a16="http://schemas.microsoft.com/office/drawing/2014/main" id="{8DE24A29-72BC-4317-BBD7-C90D515BC3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69" y="512"/>
                  <a:ext cx="0" cy="33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sng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0891A423-0496-4491-9D3F-8DE44212499F}"/>
                  </a:ext>
                </a:extLst>
              </p:cNvPr>
              <p:cNvSpPr txBox="1"/>
              <p:nvPr/>
            </p:nvSpPr>
            <p:spPr>
              <a:xfrm>
                <a:off x="10748329" y="4442807"/>
                <a:ext cx="281991" cy="334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31" name="Picture 230">
            <a:extLst>
              <a:ext uri="{FF2B5EF4-FFF2-40B4-BE49-F238E27FC236}">
                <a16:creationId xmlns:a16="http://schemas.microsoft.com/office/drawing/2014/main" id="{D0FFD818-DA3A-4DD7-9186-29416E999A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053" y="5527419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2" name="Picture 231">
            <a:extLst>
              <a:ext uri="{FF2B5EF4-FFF2-40B4-BE49-F238E27FC236}">
                <a16:creationId xmlns:a16="http://schemas.microsoft.com/office/drawing/2014/main" id="{5FCB5C0D-EE14-4F2C-BD35-D90E5F1C67A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655" y="5574262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9D794D04-609F-4A01-B4DC-94CA821422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208" y="5574262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34" name="Picture 233">
            <a:extLst>
              <a:ext uri="{FF2B5EF4-FFF2-40B4-BE49-F238E27FC236}">
                <a16:creationId xmlns:a16="http://schemas.microsoft.com/office/drawing/2014/main" id="{D02A73CC-2E5A-4FE1-B921-14F61DACF6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05" y="5559673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5" name="Picture 3" descr="MC900323338[1]">
            <a:extLst>
              <a:ext uri="{FF2B5EF4-FFF2-40B4-BE49-F238E27FC236}">
                <a16:creationId xmlns:a16="http://schemas.microsoft.com/office/drawing/2014/main" id="{74AF58AB-B30C-4358-A4E6-0C68CC2F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799" y="4571526"/>
            <a:ext cx="777865" cy="83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3968DE59-C988-44E6-B37B-4C16A82BC77D}"/>
              </a:ext>
            </a:extLst>
          </p:cNvPr>
          <p:cNvSpPr/>
          <p:nvPr/>
        </p:nvSpPr>
        <p:spPr bwMode="auto">
          <a:xfrm>
            <a:off x="1411841" y="1215373"/>
            <a:ext cx="3048625" cy="988270"/>
          </a:xfrm>
          <a:prstGeom prst="rect">
            <a:avLst/>
          </a:prstGeom>
          <a:solidFill>
            <a:srgbClr val="92D05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3D96F53C-0FFB-40A3-B468-B14D04F6B2F5}"/>
              </a:ext>
            </a:extLst>
          </p:cNvPr>
          <p:cNvSpPr/>
          <p:nvPr/>
        </p:nvSpPr>
        <p:spPr bwMode="auto">
          <a:xfrm>
            <a:off x="4439147" y="1200791"/>
            <a:ext cx="3048625" cy="988270"/>
          </a:xfrm>
          <a:prstGeom prst="rect">
            <a:avLst/>
          </a:prstGeom>
          <a:solidFill>
            <a:srgbClr val="FFFF0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24F80A1-CEEE-4871-AE38-D332B85B029D}"/>
              </a:ext>
            </a:extLst>
          </p:cNvPr>
          <p:cNvSpPr/>
          <p:nvPr/>
        </p:nvSpPr>
        <p:spPr bwMode="auto">
          <a:xfrm>
            <a:off x="1443448" y="2578501"/>
            <a:ext cx="3048625" cy="988270"/>
          </a:xfrm>
          <a:prstGeom prst="rect">
            <a:avLst/>
          </a:prstGeom>
          <a:solidFill>
            <a:srgbClr val="92D05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6F5E205B-2904-4D43-BD4E-0AC39D1E8A67}"/>
              </a:ext>
            </a:extLst>
          </p:cNvPr>
          <p:cNvSpPr/>
          <p:nvPr/>
        </p:nvSpPr>
        <p:spPr bwMode="auto">
          <a:xfrm>
            <a:off x="4470754" y="2563919"/>
            <a:ext cx="3048625" cy="988270"/>
          </a:xfrm>
          <a:prstGeom prst="rect">
            <a:avLst/>
          </a:prstGeom>
          <a:solidFill>
            <a:srgbClr val="FFFF0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1125EFC-6E2C-4A35-A5E2-28F4E3153928}"/>
              </a:ext>
            </a:extLst>
          </p:cNvPr>
          <p:cNvSpPr/>
          <p:nvPr/>
        </p:nvSpPr>
        <p:spPr bwMode="auto">
          <a:xfrm>
            <a:off x="1398878" y="3942464"/>
            <a:ext cx="3048625" cy="988270"/>
          </a:xfrm>
          <a:prstGeom prst="rect">
            <a:avLst/>
          </a:prstGeom>
          <a:solidFill>
            <a:srgbClr val="92D05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681A7CC9-2C85-4A0D-88D4-75D06E01C5DD}"/>
              </a:ext>
            </a:extLst>
          </p:cNvPr>
          <p:cNvSpPr/>
          <p:nvPr/>
        </p:nvSpPr>
        <p:spPr bwMode="auto">
          <a:xfrm>
            <a:off x="4426184" y="3927882"/>
            <a:ext cx="3048625" cy="988270"/>
          </a:xfrm>
          <a:prstGeom prst="rect">
            <a:avLst/>
          </a:prstGeom>
          <a:solidFill>
            <a:srgbClr val="FFFF0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6A9889E0-9F58-435F-A174-0CB7D75E7FEE}"/>
              </a:ext>
            </a:extLst>
          </p:cNvPr>
          <p:cNvSpPr/>
          <p:nvPr/>
        </p:nvSpPr>
        <p:spPr bwMode="auto">
          <a:xfrm>
            <a:off x="1405246" y="5444020"/>
            <a:ext cx="3048625" cy="988270"/>
          </a:xfrm>
          <a:prstGeom prst="rect">
            <a:avLst/>
          </a:prstGeom>
          <a:solidFill>
            <a:srgbClr val="92D05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5B0F20C7-2ED0-4D73-B559-D425B2BB628A}"/>
              </a:ext>
            </a:extLst>
          </p:cNvPr>
          <p:cNvSpPr/>
          <p:nvPr/>
        </p:nvSpPr>
        <p:spPr bwMode="auto">
          <a:xfrm>
            <a:off x="4439147" y="5436423"/>
            <a:ext cx="3048625" cy="988270"/>
          </a:xfrm>
          <a:prstGeom prst="rect">
            <a:avLst/>
          </a:prstGeom>
          <a:solidFill>
            <a:srgbClr val="FFFF0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E04CE7C-471D-5B4A-A21D-5F865AD73749}"/>
              </a:ext>
            </a:extLst>
          </p:cNvPr>
          <p:cNvGrpSpPr/>
          <p:nvPr/>
        </p:nvGrpSpPr>
        <p:grpSpPr>
          <a:xfrm>
            <a:off x="7909686" y="3002073"/>
            <a:ext cx="844420" cy="844420"/>
            <a:chOff x="4197121" y="327446"/>
            <a:chExt cx="844420" cy="844420"/>
          </a:xfrm>
        </p:grpSpPr>
        <p:sp>
          <p:nvSpPr>
            <p:cNvPr id="173" name="Oval 172">
              <a:hlinkClick r:id="" action="ppaction://noaction"/>
              <a:extLst>
                <a:ext uri="{FF2B5EF4-FFF2-40B4-BE49-F238E27FC236}">
                  <a16:creationId xmlns:a16="http://schemas.microsoft.com/office/drawing/2014/main" id="{770FBAD4-92FA-E94F-809B-E451B50FC3E2}"/>
                </a:ext>
              </a:extLst>
            </p:cNvPr>
            <p:cNvSpPr/>
            <p:nvPr/>
          </p:nvSpPr>
          <p:spPr>
            <a:xfrm>
              <a:off x="4197121" y="327446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4" name="Oval 4">
              <a:extLst>
                <a:ext uri="{FF2B5EF4-FFF2-40B4-BE49-F238E27FC236}">
                  <a16:creationId xmlns:a16="http://schemas.microsoft.com/office/drawing/2014/main" id="{4AEF0EFD-94C3-FA4B-89F2-2BC53EFA7DD1}"/>
                </a:ext>
              </a:extLst>
            </p:cNvPr>
            <p:cNvSpPr txBox="1"/>
            <p:nvPr/>
          </p:nvSpPr>
          <p:spPr>
            <a:xfrm>
              <a:off x="4320783" y="451108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100" b="1" i="0" kern="1200" baseline="0" dirty="0">
                  <a:solidFill>
                    <a:schemeClr val="tx1"/>
                  </a:solidFill>
                </a:rPr>
                <a:t>Pitch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5DD5F40C-0137-4BCC-9B9F-89460C95BE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47577025"/>
                  </p:ext>
                </p:extLst>
              </p:nvPr>
            </p:nvGraphicFramePr>
            <p:xfrm>
              <a:off x="7888915" y="5474190"/>
              <a:ext cx="741529" cy="556147"/>
            </p:xfrm>
            <a:graphic>
              <a:graphicData uri="http://schemas.microsoft.com/office/powerpoint/2016/slidezoom">
                <pslz:sldZm>
                  <pslz:sldZmObj sldId="259" cId="3114730933">
                    <pslz:zmPr id="{830E17B1-0228-4AFD-AA93-4013932A0153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41529" cy="5561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DD5F40C-0137-4BCC-9B9F-89460C95BE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88915" y="5474190"/>
                <a:ext cx="741529" cy="5561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521333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raveTart's House of Horror: How to Make a Super-Spooky ...">
            <a:extLst>
              <a:ext uri="{FF2B5EF4-FFF2-40B4-BE49-F238E27FC236}">
                <a16:creationId xmlns:a16="http://schemas.microsoft.com/office/drawing/2014/main" id="{5ABBE453-4E9D-4147-9C97-91B225457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9253" y="1283533"/>
            <a:ext cx="6865495" cy="4290934"/>
          </a:xfrm>
          <a:prstGeom prst="rect">
            <a:avLst/>
          </a:prstGeom>
        </p:spPr>
      </p:pic>
      <p:pic>
        <p:nvPicPr>
          <p:cNvPr id="9" name="Picture 8" descr="Free Cartoon Bat Cliparts, Download Free Clip Art, Free ...">
            <a:extLst>
              <a:ext uri="{FF2B5EF4-FFF2-40B4-BE49-F238E27FC236}">
                <a16:creationId xmlns:a16="http://schemas.microsoft.com/office/drawing/2014/main" id="{D7020D90-43DE-854D-890B-E71E5E3290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8812" y="4262939"/>
            <a:ext cx="2331719" cy="16675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Door PNG Images, Open Door, Cartoon Door, Old Door Clipart ...">
            <a:extLst>
              <a:ext uri="{FF2B5EF4-FFF2-40B4-BE49-F238E27FC236}">
                <a16:creationId xmlns:a16="http://schemas.microsoft.com/office/drawing/2014/main" id="{5BA37DB7-ED0F-E64D-A3FC-3156AFD575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544204" y="4612487"/>
            <a:ext cx="1535362" cy="15353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Wood clock clipart 20 free Cliparts | Download images on ...">
            <a:extLst>
              <a:ext uri="{FF2B5EF4-FFF2-40B4-BE49-F238E27FC236}">
                <a16:creationId xmlns:a16="http://schemas.microsoft.com/office/drawing/2014/main" id="{CA2900D4-97CF-A941-A649-29F4FE9DEB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31091" y="1972510"/>
            <a:ext cx="1066684" cy="17180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 descr="stairs Royalty Free Vector Clip Art illustration -vc039526 ...">
            <a:extLst>
              <a:ext uri="{FF2B5EF4-FFF2-40B4-BE49-F238E27FC236}">
                <a16:creationId xmlns:a16="http://schemas.microsoft.com/office/drawing/2014/main" id="{7E532F2D-B8DC-734B-B70A-DE26934156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861118" y="636809"/>
            <a:ext cx="1649190" cy="17669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 descr="Wind Clipart | Clipart Panda - Free Clipart Images">
            <a:extLst>
              <a:ext uri="{FF2B5EF4-FFF2-40B4-BE49-F238E27FC236}">
                <a16:creationId xmlns:a16="http://schemas.microsoft.com/office/drawing/2014/main" id="{83BA26CE-42AB-4E4A-A820-74BE68416AB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725055" y="541714"/>
            <a:ext cx="2205482" cy="21302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 descr="Mouse clipart transparent">
            <a:extLst>
              <a:ext uri="{FF2B5EF4-FFF2-40B4-BE49-F238E27FC236}">
                <a16:creationId xmlns:a16="http://schemas.microsoft.com/office/drawing/2014/main" id="{2D84F119-A588-484B-885D-66935D16D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506206" y="704541"/>
            <a:ext cx="2420863" cy="18046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Window Garden Curtains · Free vector graphic on Pixabay">
            <a:extLst>
              <a:ext uri="{FF2B5EF4-FFF2-40B4-BE49-F238E27FC236}">
                <a16:creationId xmlns:a16="http://schemas.microsoft.com/office/drawing/2014/main" id="{6116CB7C-4FDA-2946-A18E-4C6212B2B2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100445" y="2685103"/>
            <a:ext cx="1694652" cy="15290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 descr="Emerald Coast Vacation Rentals Presents: Things to do for ...">
            <a:extLst>
              <a:ext uri="{FF2B5EF4-FFF2-40B4-BE49-F238E27FC236}">
                <a16:creationId xmlns:a16="http://schemas.microsoft.com/office/drawing/2014/main" id="{4F1296E9-332F-544F-AF24-8D443EE7B50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720621" y="3897317"/>
            <a:ext cx="2033167" cy="2033167"/>
          </a:xfrm>
          <a:prstGeom prst="rect">
            <a:avLst/>
          </a:prstGeom>
        </p:spPr>
      </p:pic>
      <p:pic>
        <p:nvPicPr>
          <p:cNvPr id="11" name="Picture 10" descr="Emerald Coast Vacation Rentals Presents: Things to do for ...">
            <a:extLst>
              <a:ext uri="{FF2B5EF4-FFF2-40B4-BE49-F238E27FC236}">
                <a16:creationId xmlns:a16="http://schemas.microsoft.com/office/drawing/2014/main" id="{8E41F3FA-FDB8-1540-A360-B0DD711193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175425" y="2712039"/>
            <a:ext cx="3433269" cy="34332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423AFCB8-5165-7C47-AB36-0718D8C7999B}"/>
              </a:ext>
            </a:extLst>
          </p:cNvPr>
          <p:cNvSpPr/>
          <p:nvPr/>
        </p:nvSpPr>
        <p:spPr>
          <a:xfrm>
            <a:off x="448446" y="816512"/>
            <a:ext cx="790349" cy="7903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7" name="Online Media 26" descr="Hairy Scary.mp3">
            <a:hlinkClick r:id="" action="ppaction://media"/>
            <a:extLst>
              <a:ext uri="{FF2B5EF4-FFF2-40B4-BE49-F238E27FC236}">
                <a16:creationId xmlns:a16="http://schemas.microsoft.com/office/drawing/2014/main" id="{197A50FE-4C31-3D4E-8914-8C08AD29F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63401" y="803270"/>
            <a:ext cx="812800" cy="812800"/>
          </a:xfrm>
          <a:prstGeom prst="rect">
            <a:avLst/>
          </a:prstGeom>
        </p:spPr>
      </p:pic>
      <p:pic>
        <p:nvPicPr>
          <p:cNvPr id="29" name="Picture 28" descr="Harmony Polish Folk Ensemble">
            <a:extLst>
              <a:ext uri="{FF2B5EF4-FFF2-40B4-BE49-F238E27FC236}">
                <a16:creationId xmlns:a16="http://schemas.microsoft.com/office/drawing/2014/main" id="{F54DBDC7-3716-2B4F-BBFE-38135504079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409642" y="4913900"/>
            <a:ext cx="526999" cy="4794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0" name="Picture 29" descr="Royalty Free Mexican Wooden Maracas Cartoon Characters ...">
            <a:extLst>
              <a:ext uri="{FF2B5EF4-FFF2-40B4-BE49-F238E27FC236}">
                <a16:creationId xmlns:a16="http://schemas.microsoft.com/office/drawing/2014/main" id="{70A66204-A280-5E4F-8BBA-333D45046F5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837473B0-CC2E-450A-ABE3-18F120FF3D39}">
                <a1611:picAttrSrcUrl xmlns:a1611="http://schemas.microsoft.com/office/drawing/2016/11/main" r:id="rId26"/>
              </a:ext>
            </a:extLst>
          </a:blip>
          <a:stretch>
            <a:fillRect/>
          </a:stretch>
        </p:blipFill>
        <p:spPr>
          <a:xfrm>
            <a:off x="5281743" y="691495"/>
            <a:ext cx="472044" cy="47204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2" name="Picture 31" descr="Percussion Plus PP253 Two Tone Woodblock at Promenade Music">
            <a:extLst>
              <a:ext uri="{FF2B5EF4-FFF2-40B4-BE49-F238E27FC236}">
                <a16:creationId xmlns:a16="http://schemas.microsoft.com/office/drawing/2014/main" id="{FC42EC21-2862-514F-AB44-CCC3275632A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837473B0-CC2E-450A-ABE3-18F120FF3D39}">
                <a1611:picAttrSrcUrl xmlns:a1611="http://schemas.microsoft.com/office/drawing/2016/11/main" r:id="rId28"/>
              </a:ext>
            </a:extLst>
          </a:blip>
          <a:stretch>
            <a:fillRect/>
          </a:stretch>
        </p:blipFill>
        <p:spPr>
          <a:xfrm>
            <a:off x="216931" y="2804800"/>
            <a:ext cx="528568" cy="528568"/>
          </a:xfrm>
          <a:prstGeom prst="rect">
            <a:avLst/>
          </a:prstGeom>
        </p:spPr>
      </p:pic>
      <p:pic>
        <p:nvPicPr>
          <p:cNvPr id="34" name="Picture 33" descr="Toca 2-Tone Wood Block | Musician's Friend">
            <a:extLst>
              <a:ext uri="{FF2B5EF4-FFF2-40B4-BE49-F238E27FC236}">
                <a16:creationId xmlns:a16="http://schemas.microsoft.com/office/drawing/2014/main" id="{35074737-EC8C-6846-B283-23460E124FF5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837473B0-CC2E-450A-ABE3-18F120FF3D39}">
                <a1611:picAttrSrcUrl xmlns:a1611="http://schemas.microsoft.com/office/drawing/2016/11/main" r:id="rId30"/>
              </a:ext>
            </a:extLst>
          </a:blip>
          <a:srcRect t="9781" b="12651"/>
          <a:stretch/>
        </p:blipFill>
        <p:spPr>
          <a:xfrm rot="16200000">
            <a:off x="1797705" y="879926"/>
            <a:ext cx="565385" cy="438557"/>
          </a:xfrm>
          <a:prstGeom prst="rect">
            <a:avLst/>
          </a:prstGeom>
        </p:spPr>
      </p:pic>
      <p:pic>
        <p:nvPicPr>
          <p:cNvPr id="36" name="Picture 35" descr="Why I Do What I Do and My Path to Creative Freedom ...">
            <a:extLst>
              <a:ext uri="{FF2B5EF4-FFF2-40B4-BE49-F238E27FC236}">
                <a16:creationId xmlns:a16="http://schemas.microsoft.com/office/drawing/2014/main" id="{06CC6990-63F4-4249-975B-565EC60FDC6C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837473B0-CC2E-450A-ABE3-18F120FF3D39}">
                <a1611:picAttrSrcUrl xmlns:a1611="http://schemas.microsoft.com/office/drawing/2016/11/main" r:id="rId32"/>
              </a:ext>
            </a:extLst>
          </a:blip>
          <a:srcRect l="3800" t="6230" r="16971" b="4287"/>
          <a:stretch/>
        </p:blipFill>
        <p:spPr>
          <a:xfrm>
            <a:off x="7985487" y="636088"/>
            <a:ext cx="614188" cy="648167"/>
          </a:xfrm>
          <a:prstGeom prst="rect">
            <a:avLst/>
          </a:prstGeom>
        </p:spPr>
      </p:pic>
      <p:pic>
        <p:nvPicPr>
          <p:cNvPr id="37" name="Picture 36" descr="Harmony Polish Folk Ensemble">
            <a:extLst>
              <a:ext uri="{FF2B5EF4-FFF2-40B4-BE49-F238E27FC236}">
                <a16:creationId xmlns:a16="http://schemas.microsoft.com/office/drawing/2014/main" id="{0B663EA7-C2AA-3E42-A117-4CCBD80F2E1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r:id="rId24"/>
              </a:ext>
            </a:extLst>
          </a:blip>
          <a:stretch>
            <a:fillRect/>
          </a:stretch>
        </p:blipFill>
        <p:spPr>
          <a:xfrm>
            <a:off x="8448728" y="3189289"/>
            <a:ext cx="526999" cy="4794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3" name="Picture 42" descr="Drum clip art cartoon Royalty Free Vector Image">
            <a:extLst>
              <a:ext uri="{FF2B5EF4-FFF2-40B4-BE49-F238E27FC236}">
                <a16:creationId xmlns:a16="http://schemas.microsoft.com/office/drawing/2014/main" id="{F37FF09E-E69E-894F-8CD3-BD7C01BB27A1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837473B0-CC2E-450A-ABE3-18F120FF3D39}">
                <a1611:picAttrSrcUrl xmlns:a1611="http://schemas.microsoft.com/office/drawing/2016/11/main" r:id="rId34"/>
              </a:ext>
            </a:extLst>
          </a:blip>
          <a:srcRect b="9339"/>
          <a:stretch/>
        </p:blipFill>
        <p:spPr>
          <a:xfrm>
            <a:off x="7743197" y="5655330"/>
            <a:ext cx="484581" cy="4533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F7DAE8-7BF1-4818-8BA2-C86DD912100F}"/>
              </a:ext>
            </a:extLst>
          </p:cNvPr>
          <p:cNvSpPr txBox="1"/>
          <p:nvPr/>
        </p:nvSpPr>
        <p:spPr>
          <a:xfrm>
            <a:off x="216931" y="630060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5" action="ppaction://hlinksldjump"/>
              </a:rPr>
              <a:t>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55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6000">
              <a:schemeClr val="accent1">
                <a:lumMod val="45000"/>
                <a:lumOff val="55000"/>
              </a:schemeClr>
            </a:gs>
            <a:gs pos="59000">
              <a:schemeClr val="accent1">
                <a:lumMod val="45000"/>
                <a:lumOff val="55000"/>
              </a:schemeClr>
            </a:gs>
            <a:gs pos="100000">
              <a:schemeClr val="accent2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DE6A022-2D66-4626-A80E-3EA01B629115}"/>
              </a:ext>
            </a:extLst>
          </p:cNvPr>
          <p:cNvSpPr/>
          <p:nvPr/>
        </p:nvSpPr>
        <p:spPr>
          <a:xfrm>
            <a:off x="6228184" y="868463"/>
            <a:ext cx="2304256" cy="4576758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9DA924A-7B87-46A5-8597-E32409E7B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A45D19-9A0C-4D29-80BD-B2B97E65D643}" type="slidenum">
              <a:rPr kumimoji="0" lang="en-GB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16519-4486-4CFA-B3C6-5781DB46A595}"/>
              </a:ext>
            </a:extLst>
          </p:cNvPr>
          <p:cNvSpPr/>
          <p:nvPr/>
        </p:nvSpPr>
        <p:spPr>
          <a:xfrm>
            <a:off x="287016" y="227065"/>
            <a:ext cx="5509120" cy="6140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(Am)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SOLO: Maybe I'm foolish, maybe I'm blind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(Am)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Thinking I can see through this and see what's behind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(Am)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Got no way to prove it so maybe I'm blind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But I'm only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after all, I'm only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human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after all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Don't put your blame on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Don't put your blame on 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                                                                     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Take a look in the mirror and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Am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you see it clearer or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you de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ceived -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you be</a:t>
            </a:r>
            <a:r>
              <a:rPr kumimoji="0" lang="en-GB" sz="1600" b="0" i="0" u="sng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lieve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1/1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Cos I'm only human after all, you're only human after all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Don't put the blame on 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1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Don't put your blame on me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EB86A2-8633-4487-877A-31F0D79A4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79849" y="1772816"/>
            <a:ext cx="2794000" cy="2794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8" name="Group 4">
            <a:extLst>
              <a:ext uri="{FF2B5EF4-FFF2-40B4-BE49-F238E27FC236}">
                <a16:creationId xmlns:a16="http://schemas.microsoft.com/office/drawing/2014/main" id="{AEF2E4C3-4C68-418A-8CD0-8DC59E64CA27}"/>
              </a:ext>
            </a:extLst>
          </p:cNvPr>
          <p:cNvGrpSpPr>
            <a:grpSpLocks/>
          </p:cNvGrpSpPr>
          <p:nvPr/>
        </p:nvGrpSpPr>
        <p:grpSpPr bwMode="auto">
          <a:xfrm>
            <a:off x="6804248" y="227065"/>
            <a:ext cx="1080220" cy="1329727"/>
            <a:chOff x="325" y="145"/>
            <a:chExt cx="72" cy="85"/>
          </a:xfrm>
        </p:grpSpPr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A38A1D79-EBFF-43E4-B703-332F9CC2F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" y="145"/>
              <a:ext cx="72" cy="85"/>
            </a:xfrm>
            <a:prstGeom prst="rect">
              <a:avLst/>
            </a:prstGeom>
            <a:solidFill>
              <a:srgbClr val="FFFFFF">
                <a:alpha val="89018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E41BA59A-CFF5-4AE5-ABAE-92B9A8E6F0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" y="159"/>
              <a:ext cx="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91324841-0D2B-4263-A906-7859B7F3D3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" y="172"/>
              <a:ext cx="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9B6F2F60-250A-4BD2-B051-E5D6C6829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" y="186"/>
              <a:ext cx="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3302BE12-3A78-49FA-B2E2-92BF0F428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" y="200"/>
              <a:ext cx="7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4B629C92-93F2-49D8-8E91-F3F3B23BBF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" y="215"/>
              <a:ext cx="7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95EB9282-A656-4810-A6A7-C7648B49DB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" y="145"/>
              <a:ext cx="0" cy="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Line 12">
              <a:extLst>
                <a:ext uri="{FF2B5EF4-FFF2-40B4-BE49-F238E27FC236}">
                  <a16:creationId xmlns:a16="http://schemas.microsoft.com/office/drawing/2014/main" id="{DCCD92B8-CCC4-445F-802D-7D6E71CFB8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" y="145"/>
              <a:ext cx="0" cy="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00CF1CF6-F4DF-49D3-8601-A4F5E77AF9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" y="145"/>
              <a:ext cx="0" cy="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Line 14">
              <a:extLst>
                <a:ext uri="{FF2B5EF4-FFF2-40B4-BE49-F238E27FC236}">
                  <a16:creationId xmlns:a16="http://schemas.microsoft.com/office/drawing/2014/main" id="{C238907F-98F0-4488-BFB8-218AE91455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3" y="145"/>
              <a:ext cx="0" cy="8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Oval 238">
            <a:extLst>
              <a:ext uri="{FF2B5EF4-FFF2-40B4-BE49-F238E27FC236}">
                <a16:creationId xmlns:a16="http://schemas.microsoft.com/office/drawing/2014/main" id="{E5A30BED-3585-4B3A-A8BC-4AAC772B6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1896" y="271806"/>
            <a:ext cx="145058" cy="12953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238">
            <a:extLst>
              <a:ext uri="{FF2B5EF4-FFF2-40B4-BE49-F238E27FC236}">
                <a16:creationId xmlns:a16="http://schemas.microsoft.com/office/drawing/2014/main" id="{6D06D073-C5F6-48EA-BBD7-7228C57A1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6850" y="486439"/>
            <a:ext cx="145058" cy="12953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Oval 238">
            <a:extLst>
              <a:ext uri="{FF2B5EF4-FFF2-40B4-BE49-F238E27FC236}">
                <a16:creationId xmlns:a16="http://schemas.microsoft.com/office/drawing/2014/main" id="{8C7FC8C9-6E52-42B8-B46E-B9425C591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3036" y="493988"/>
            <a:ext cx="145058" cy="129532"/>
          </a:xfrm>
          <a:prstGeom prst="ellipse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2" name="Picture 142" descr="guitar-chord-picture-Am">
            <a:extLst>
              <a:ext uri="{FF2B5EF4-FFF2-40B4-BE49-F238E27FC236}">
                <a16:creationId xmlns:a16="http://schemas.microsoft.com/office/drawing/2014/main" id="{DD8DCD94-3623-43E1-B1F3-EA9274D07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136" y="4919498"/>
            <a:ext cx="1223427" cy="132572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8C25FF5-E933-4578-9909-00F99C72DD10}"/>
              </a:ext>
            </a:extLst>
          </p:cNvPr>
          <p:cNvSpPr/>
          <p:nvPr/>
        </p:nvSpPr>
        <p:spPr>
          <a:xfrm>
            <a:off x="1129735" y="1896999"/>
            <a:ext cx="360040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D847910C-6721-4068-BA5A-632EE7E56548}"/>
              </a:ext>
            </a:extLst>
          </p:cNvPr>
          <p:cNvSpPr/>
          <p:nvPr/>
        </p:nvSpPr>
        <p:spPr>
          <a:xfrm>
            <a:off x="3176953" y="1904638"/>
            <a:ext cx="360040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5AAEE8B9-EFD8-41B3-AED1-844C597397F5}"/>
              </a:ext>
            </a:extLst>
          </p:cNvPr>
          <p:cNvSpPr/>
          <p:nvPr/>
        </p:nvSpPr>
        <p:spPr>
          <a:xfrm>
            <a:off x="1979712" y="2420888"/>
            <a:ext cx="360040" cy="14401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6" name="Picture 53" descr="Notes E String">
            <a:extLst>
              <a:ext uri="{FF2B5EF4-FFF2-40B4-BE49-F238E27FC236}">
                <a16:creationId xmlns:a16="http://schemas.microsoft.com/office/drawing/2014/main" id="{94F211CD-6EC0-40B0-A85B-768C975C5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9" t="50803" r="73863" b="29254"/>
          <a:stretch/>
        </p:blipFill>
        <p:spPr bwMode="auto">
          <a:xfrm>
            <a:off x="3851920" y="2594913"/>
            <a:ext cx="983837" cy="70015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33474BB-55DB-4C64-AE98-C41143501EA7}"/>
              </a:ext>
            </a:extLst>
          </p:cNvPr>
          <p:cNvGrpSpPr/>
          <p:nvPr/>
        </p:nvGrpSpPr>
        <p:grpSpPr>
          <a:xfrm>
            <a:off x="5486449" y="71778"/>
            <a:ext cx="844420" cy="844420"/>
            <a:chOff x="3142185" y="17689"/>
            <a:chExt cx="844420" cy="84442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F252139-259D-4B1E-BBA0-01817ADC639B}"/>
                </a:ext>
              </a:extLst>
            </p:cNvPr>
            <p:cNvSpPr/>
            <p:nvPr/>
          </p:nvSpPr>
          <p:spPr>
            <a:xfrm>
              <a:off x="3142185" y="17689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Oval 4">
              <a:extLst>
                <a:ext uri="{FF2B5EF4-FFF2-40B4-BE49-F238E27FC236}">
                  <a16:creationId xmlns:a16="http://schemas.microsoft.com/office/drawing/2014/main" id="{D264854E-404C-497B-A15C-CBAAFE85139D}"/>
                </a:ext>
              </a:extLst>
            </p:cNvPr>
            <p:cNvSpPr txBox="1"/>
            <p:nvPr/>
          </p:nvSpPr>
          <p:spPr>
            <a:xfrm>
              <a:off x="3265847" y="141351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Rhythm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F52B2F-1F40-48E2-BF3D-748F8C09464D}"/>
              </a:ext>
            </a:extLst>
          </p:cNvPr>
          <p:cNvGrpSpPr/>
          <p:nvPr/>
        </p:nvGrpSpPr>
        <p:grpSpPr>
          <a:xfrm>
            <a:off x="4448337" y="35919"/>
            <a:ext cx="844420" cy="844420"/>
            <a:chOff x="4197121" y="327446"/>
            <a:chExt cx="844420" cy="844420"/>
          </a:xfrm>
        </p:grpSpPr>
        <p:sp>
          <p:nvSpPr>
            <p:cNvPr id="56" name="Oval 55">
              <a:hlinkClick r:id="" action="ppaction://noaction"/>
              <a:extLst>
                <a:ext uri="{FF2B5EF4-FFF2-40B4-BE49-F238E27FC236}">
                  <a16:creationId xmlns:a16="http://schemas.microsoft.com/office/drawing/2014/main" id="{B4E952C6-7A25-40AD-A7CF-A58C49C89870}"/>
                </a:ext>
              </a:extLst>
            </p:cNvPr>
            <p:cNvSpPr/>
            <p:nvPr/>
          </p:nvSpPr>
          <p:spPr>
            <a:xfrm>
              <a:off x="4197121" y="327446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Oval 6">
              <a:extLst>
                <a:ext uri="{FF2B5EF4-FFF2-40B4-BE49-F238E27FC236}">
                  <a16:creationId xmlns:a16="http://schemas.microsoft.com/office/drawing/2014/main" id="{3A69A65E-0D3F-44DD-8D73-11C0EC527C13}"/>
                </a:ext>
              </a:extLst>
            </p:cNvPr>
            <p:cNvSpPr txBox="1"/>
            <p:nvPr/>
          </p:nvSpPr>
          <p:spPr>
            <a:xfrm>
              <a:off x="4320783" y="451108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Pitch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63E283-2CBF-4A37-A5FC-085067C5558E}"/>
              </a:ext>
            </a:extLst>
          </p:cNvPr>
          <p:cNvGrpSpPr/>
          <p:nvPr/>
        </p:nvGrpSpPr>
        <p:grpSpPr>
          <a:xfrm>
            <a:off x="5027156" y="2260041"/>
            <a:ext cx="844420" cy="844420"/>
            <a:chOff x="4917122" y="1158371"/>
            <a:chExt cx="844420" cy="844420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56EE7B4-3E4D-4F27-BF72-C856DAF0565A}"/>
                </a:ext>
              </a:extLst>
            </p:cNvPr>
            <p:cNvSpPr/>
            <p:nvPr/>
          </p:nvSpPr>
          <p:spPr>
            <a:xfrm>
              <a:off x="4917122" y="1158371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Oval 8">
              <a:extLst>
                <a:ext uri="{FF2B5EF4-FFF2-40B4-BE49-F238E27FC236}">
                  <a16:creationId xmlns:a16="http://schemas.microsoft.com/office/drawing/2014/main" id="{E1A77065-082D-4EEE-8B8B-4400B7952A06}"/>
                </a:ext>
              </a:extLst>
            </p:cNvPr>
            <p:cNvSpPr txBox="1"/>
            <p:nvPr/>
          </p:nvSpPr>
          <p:spPr>
            <a:xfrm>
              <a:off x="5040784" y="1282033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Tempo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E6710FC-BA0A-43CF-AA1D-E73568586CB8}"/>
              </a:ext>
            </a:extLst>
          </p:cNvPr>
          <p:cNvGrpSpPr/>
          <p:nvPr/>
        </p:nvGrpSpPr>
        <p:grpSpPr>
          <a:xfrm>
            <a:off x="5011010" y="1277438"/>
            <a:ext cx="844420" cy="844420"/>
            <a:chOff x="5073593" y="2246652"/>
            <a:chExt cx="844420" cy="844420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DA4EB0A-A9FC-4F33-A3F2-F62E23D06935}"/>
                </a:ext>
              </a:extLst>
            </p:cNvPr>
            <p:cNvSpPr/>
            <p:nvPr/>
          </p:nvSpPr>
          <p:spPr>
            <a:xfrm>
              <a:off x="5073593" y="2246652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Oval 10">
              <a:extLst>
                <a:ext uri="{FF2B5EF4-FFF2-40B4-BE49-F238E27FC236}">
                  <a16:creationId xmlns:a16="http://schemas.microsoft.com/office/drawing/2014/main" id="{8040775C-D204-4E5C-9D06-242D78380ED5}"/>
                </a:ext>
              </a:extLst>
            </p:cNvPr>
            <p:cNvSpPr txBox="1"/>
            <p:nvPr/>
          </p:nvSpPr>
          <p:spPr>
            <a:xfrm>
              <a:off x="5197255" y="2370314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Melody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55FF52-77FD-43D3-9AC2-8A51B764F831}"/>
              </a:ext>
            </a:extLst>
          </p:cNvPr>
          <p:cNvGrpSpPr/>
          <p:nvPr/>
        </p:nvGrpSpPr>
        <p:grpSpPr>
          <a:xfrm>
            <a:off x="2754743" y="5891062"/>
            <a:ext cx="844420" cy="844420"/>
            <a:chOff x="4616856" y="3246767"/>
            <a:chExt cx="844420" cy="844420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DA8780D-412D-4A78-9F82-E5EC8732F23E}"/>
                </a:ext>
              </a:extLst>
            </p:cNvPr>
            <p:cNvSpPr/>
            <p:nvPr/>
          </p:nvSpPr>
          <p:spPr>
            <a:xfrm>
              <a:off x="4616856" y="3246767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Oval 12">
              <a:extLst>
                <a:ext uri="{FF2B5EF4-FFF2-40B4-BE49-F238E27FC236}">
                  <a16:creationId xmlns:a16="http://schemas.microsoft.com/office/drawing/2014/main" id="{2077B57D-5090-44CB-8033-920C99B23EC3}"/>
                </a:ext>
              </a:extLst>
            </p:cNvPr>
            <p:cNvSpPr txBox="1"/>
            <p:nvPr/>
          </p:nvSpPr>
          <p:spPr>
            <a:xfrm>
              <a:off x="4740518" y="3370429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marR="0" lvl="0" indent="0" algn="ctr" defTabSz="453389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Harmony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17EB09C-BA49-4B2A-8314-A1427993551B}"/>
              </a:ext>
            </a:extLst>
          </p:cNvPr>
          <p:cNvGrpSpPr/>
          <p:nvPr/>
        </p:nvGrpSpPr>
        <p:grpSpPr>
          <a:xfrm>
            <a:off x="5624460" y="5891062"/>
            <a:ext cx="844420" cy="844420"/>
            <a:chOff x="3691921" y="3841186"/>
            <a:chExt cx="844420" cy="84442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35716D1-043B-4C62-9223-9148AA675869}"/>
                </a:ext>
              </a:extLst>
            </p:cNvPr>
            <p:cNvSpPr/>
            <p:nvPr/>
          </p:nvSpPr>
          <p:spPr>
            <a:xfrm>
              <a:off x="3691921" y="3841186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Oval 14">
              <a:extLst>
                <a:ext uri="{FF2B5EF4-FFF2-40B4-BE49-F238E27FC236}">
                  <a16:creationId xmlns:a16="http://schemas.microsoft.com/office/drawing/2014/main" id="{355D14B3-ACE5-4E01-81ED-51287DF28260}"/>
                </a:ext>
              </a:extLst>
            </p:cNvPr>
            <p:cNvSpPr txBox="1"/>
            <p:nvPr/>
          </p:nvSpPr>
          <p:spPr>
            <a:xfrm>
              <a:off x="3815583" y="3964848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Timbre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FFF2FF3-83F7-4877-904E-24CED0A19AEF}"/>
              </a:ext>
            </a:extLst>
          </p:cNvPr>
          <p:cNvGrpSpPr/>
          <p:nvPr/>
        </p:nvGrpSpPr>
        <p:grpSpPr>
          <a:xfrm>
            <a:off x="4677634" y="5891062"/>
            <a:ext cx="844420" cy="844420"/>
            <a:chOff x="2592450" y="3841186"/>
            <a:chExt cx="844420" cy="84442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4C44144-FB0C-4838-BFF4-0D0F31957C3E}"/>
                </a:ext>
              </a:extLst>
            </p:cNvPr>
            <p:cNvSpPr/>
            <p:nvPr/>
          </p:nvSpPr>
          <p:spPr>
            <a:xfrm>
              <a:off x="2592450" y="3841186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30CD62A3-1602-4515-82DE-EF9965FA4D68}"/>
                </a:ext>
              </a:extLst>
            </p:cNvPr>
            <p:cNvSpPr txBox="1"/>
            <p:nvPr/>
          </p:nvSpPr>
          <p:spPr>
            <a:xfrm>
              <a:off x="2716112" y="3964848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marR="0" lvl="0" indent="0" algn="ctr" defTabSz="42227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Dynamics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C0BC619-F818-4165-8374-DCBD1E3BA319}"/>
              </a:ext>
            </a:extLst>
          </p:cNvPr>
          <p:cNvGrpSpPr/>
          <p:nvPr/>
        </p:nvGrpSpPr>
        <p:grpSpPr>
          <a:xfrm>
            <a:off x="3706342" y="5891062"/>
            <a:ext cx="844420" cy="844420"/>
            <a:chOff x="1667515" y="3246767"/>
            <a:chExt cx="844420" cy="84442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F88365C-E6C2-4DD4-BD3E-2BC97D107A80}"/>
                </a:ext>
              </a:extLst>
            </p:cNvPr>
            <p:cNvSpPr/>
            <p:nvPr/>
          </p:nvSpPr>
          <p:spPr>
            <a:xfrm>
              <a:off x="1667515" y="3246767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Oval 18">
              <a:extLst>
                <a:ext uri="{FF2B5EF4-FFF2-40B4-BE49-F238E27FC236}">
                  <a16:creationId xmlns:a16="http://schemas.microsoft.com/office/drawing/2014/main" id="{52891883-6913-40D4-9203-E450F2840EE1}"/>
                </a:ext>
              </a:extLst>
            </p:cNvPr>
            <p:cNvSpPr txBox="1"/>
            <p:nvPr/>
          </p:nvSpPr>
          <p:spPr>
            <a:xfrm>
              <a:off x="1791177" y="3370429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Silence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288F8C5-E567-4C67-91D8-35FE96102180}"/>
              </a:ext>
            </a:extLst>
          </p:cNvPr>
          <p:cNvGrpSpPr/>
          <p:nvPr/>
        </p:nvGrpSpPr>
        <p:grpSpPr>
          <a:xfrm>
            <a:off x="5027156" y="3263982"/>
            <a:ext cx="844420" cy="844420"/>
            <a:chOff x="1210778" y="2246652"/>
            <a:chExt cx="844420" cy="844420"/>
          </a:xfrm>
        </p:grpSpPr>
        <p:sp>
          <p:nvSpPr>
            <p:cNvPr id="42" name="Oval 41">
              <a:hlinkClick r:id="" action="ppaction://noaction"/>
              <a:extLst>
                <a:ext uri="{FF2B5EF4-FFF2-40B4-BE49-F238E27FC236}">
                  <a16:creationId xmlns:a16="http://schemas.microsoft.com/office/drawing/2014/main" id="{7D0BFEEF-0C38-4969-B2A1-4B14B9D1B07A}"/>
                </a:ext>
              </a:extLst>
            </p:cNvPr>
            <p:cNvSpPr/>
            <p:nvPr/>
          </p:nvSpPr>
          <p:spPr>
            <a:xfrm>
              <a:off x="1210778" y="2246652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Oval 20">
              <a:extLst>
                <a:ext uri="{FF2B5EF4-FFF2-40B4-BE49-F238E27FC236}">
                  <a16:creationId xmlns:a16="http://schemas.microsoft.com/office/drawing/2014/main" id="{9B0B490C-7C6F-4D84-BD15-0650166044EB}"/>
                </a:ext>
              </a:extLst>
            </p:cNvPr>
            <p:cNvSpPr txBox="1"/>
            <p:nvPr/>
          </p:nvSpPr>
          <p:spPr>
            <a:xfrm>
              <a:off x="1334440" y="2370314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Duration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F472584-F454-4E71-86FD-9546A52FE7E9}"/>
              </a:ext>
            </a:extLst>
          </p:cNvPr>
          <p:cNvGrpSpPr/>
          <p:nvPr/>
        </p:nvGrpSpPr>
        <p:grpSpPr>
          <a:xfrm>
            <a:off x="5226257" y="4897614"/>
            <a:ext cx="844420" cy="844420"/>
            <a:chOff x="1367249" y="1158371"/>
            <a:chExt cx="844420" cy="8444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48DA89F-83DA-40D2-B4E5-0DD56B0AEA58}"/>
                </a:ext>
              </a:extLst>
            </p:cNvPr>
            <p:cNvSpPr/>
            <p:nvPr/>
          </p:nvSpPr>
          <p:spPr>
            <a:xfrm>
              <a:off x="1367249" y="1158371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Oval 22">
              <a:extLst>
                <a:ext uri="{FF2B5EF4-FFF2-40B4-BE49-F238E27FC236}">
                  <a16:creationId xmlns:a16="http://schemas.microsoft.com/office/drawing/2014/main" id="{A7B96963-DB14-4D6C-8024-1BCC0136A982}"/>
                </a:ext>
              </a:extLst>
            </p:cNvPr>
            <p:cNvSpPr txBox="1"/>
            <p:nvPr/>
          </p:nvSpPr>
          <p:spPr>
            <a:xfrm>
              <a:off x="1490911" y="1282033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350" tIns="6350" rIns="6350" bIns="6350" numCol="1" spcCol="1270" anchor="ctr" anchorCtr="0">
              <a:noAutofit/>
            </a:bodyPr>
            <a:lstStyle/>
            <a:p>
              <a:pPr marL="0" marR="0" lvl="0" indent="0" algn="ctr" defTabSz="453389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2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Structure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57906F-841C-4F7C-A390-39063D5EB009}"/>
              </a:ext>
            </a:extLst>
          </p:cNvPr>
          <p:cNvGrpSpPr/>
          <p:nvPr/>
        </p:nvGrpSpPr>
        <p:grpSpPr>
          <a:xfrm>
            <a:off x="8050471" y="50178"/>
            <a:ext cx="844420" cy="844420"/>
            <a:chOff x="2087250" y="327446"/>
            <a:chExt cx="844420" cy="84442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DBB56F-3657-4DFE-9466-E4F1E7CB0A5C}"/>
                </a:ext>
              </a:extLst>
            </p:cNvPr>
            <p:cNvSpPr/>
            <p:nvPr/>
          </p:nvSpPr>
          <p:spPr>
            <a:xfrm>
              <a:off x="2087250" y="327446"/>
              <a:ext cx="844420" cy="84442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Oval 24">
              <a:extLst>
                <a:ext uri="{FF2B5EF4-FFF2-40B4-BE49-F238E27FC236}">
                  <a16:creationId xmlns:a16="http://schemas.microsoft.com/office/drawing/2014/main" id="{28045987-3304-4894-8876-A0161055A283}"/>
                </a:ext>
              </a:extLst>
            </p:cNvPr>
            <p:cNvSpPr txBox="1"/>
            <p:nvPr/>
          </p:nvSpPr>
          <p:spPr>
            <a:xfrm>
              <a:off x="2210912" y="451108"/>
              <a:ext cx="597096" cy="5970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985" tIns="6985" rIns="6985" bIns="6985" numCol="1" spcCol="1270" anchor="ctr" anchorCtr="0">
              <a:noAutofit/>
            </a:bodyPr>
            <a:lstStyle/>
            <a:p>
              <a:pPr marL="0" marR="0" lvl="0" indent="0" algn="ctr" defTabSz="48895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Texture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57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3C13E8E6-1D12-4738-B357-162EDF749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r="24769"/>
          <a:stretch/>
        </p:blipFill>
        <p:spPr bwMode="auto">
          <a:xfrm>
            <a:off x="741760" y="5157788"/>
            <a:ext cx="4524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EE486DF2-3A7B-4CA6-B865-E8679EEAF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r="24769"/>
          <a:stretch/>
        </p:blipFill>
        <p:spPr bwMode="auto">
          <a:xfrm>
            <a:off x="674699" y="3429000"/>
            <a:ext cx="4524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341311"/>
            <a:ext cx="8229600" cy="1008062"/>
          </a:xfrm>
        </p:spPr>
        <p:txBody>
          <a:bodyPr/>
          <a:lstStyle/>
          <a:p>
            <a:pPr eaLnBrk="1" hangingPunct="1"/>
            <a:r>
              <a:rPr lang="en-GB" altLang="en-US" dirty="0"/>
              <a:t>Tuning Challenge 4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1042988" y="1550988"/>
            <a:ext cx="6913562" cy="1139825"/>
            <a:chOff x="1198" y="1041"/>
            <a:chExt cx="3950" cy="665"/>
          </a:xfrm>
        </p:grpSpPr>
        <p:sp>
          <p:nvSpPr>
            <p:cNvPr id="38956" name="Oval 4"/>
            <p:cNvSpPr>
              <a:spLocks noChangeArrowheads="1"/>
            </p:cNvSpPr>
            <p:nvPr/>
          </p:nvSpPr>
          <p:spPr bwMode="auto">
            <a:xfrm>
              <a:off x="1771" y="1295"/>
              <a:ext cx="174" cy="14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57" name="Oval 5"/>
            <p:cNvSpPr>
              <a:spLocks noChangeArrowheads="1"/>
            </p:cNvSpPr>
            <p:nvPr/>
          </p:nvSpPr>
          <p:spPr bwMode="auto">
            <a:xfrm>
              <a:off x="4882" y="1286"/>
              <a:ext cx="174" cy="14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58" name="Oval 6"/>
            <p:cNvSpPr>
              <a:spLocks noChangeArrowheads="1"/>
            </p:cNvSpPr>
            <p:nvPr/>
          </p:nvSpPr>
          <p:spPr bwMode="auto">
            <a:xfrm>
              <a:off x="3664" y="1295"/>
              <a:ext cx="174" cy="14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59" name="Oval 7"/>
            <p:cNvSpPr>
              <a:spLocks noChangeArrowheads="1"/>
            </p:cNvSpPr>
            <p:nvPr/>
          </p:nvSpPr>
          <p:spPr bwMode="auto">
            <a:xfrm>
              <a:off x="2764" y="1295"/>
              <a:ext cx="174" cy="147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60" name="Oval 8"/>
            <p:cNvSpPr>
              <a:spLocks noChangeArrowheads="1"/>
            </p:cNvSpPr>
            <p:nvPr/>
          </p:nvSpPr>
          <p:spPr bwMode="auto">
            <a:xfrm>
              <a:off x="2273" y="1462"/>
              <a:ext cx="174" cy="14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61" name="Oval 9"/>
            <p:cNvSpPr>
              <a:spLocks noChangeArrowheads="1"/>
            </p:cNvSpPr>
            <p:nvPr/>
          </p:nvSpPr>
          <p:spPr bwMode="auto">
            <a:xfrm>
              <a:off x="4309" y="1452"/>
              <a:ext cx="174" cy="14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62" name="Oval 10"/>
            <p:cNvSpPr>
              <a:spLocks noChangeArrowheads="1"/>
            </p:cNvSpPr>
            <p:nvPr/>
          </p:nvSpPr>
          <p:spPr bwMode="auto">
            <a:xfrm>
              <a:off x="1301" y="1041"/>
              <a:ext cx="174" cy="1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63" name="Oval 11"/>
            <p:cNvSpPr>
              <a:spLocks noChangeArrowheads="1"/>
            </p:cNvSpPr>
            <p:nvPr/>
          </p:nvSpPr>
          <p:spPr bwMode="auto">
            <a:xfrm>
              <a:off x="3214" y="1041"/>
              <a:ext cx="174" cy="1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8964" name="Group 12"/>
            <p:cNvGrpSpPr>
              <a:grpSpLocks/>
            </p:cNvGrpSpPr>
            <p:nvPr/>
          </p:nvGrpSpPr>
          <p:grpSpPr bwMode="auto">
            <a:xfrm>
              <a:off x="1198" y="1041"/>
              <a:ext cx="3950" cy="665"/>
              <a:chOff x="86" y="442"/>
              <a:chExt cx="386" cy="68"/>
            </a:xfrm>
          </p:grpSpPr>
          <p:sp>
            <p:nvSpPr>
              <p:cNvPr id="38965" name="Line 13"/>
              <p:cNvSpPr>
                <a:spLocks noChangeShapeType="1"/>
              </p:cNvSpPr>
              <p:nvPr/>
            </p:nvSpPr>
            <p:spPr bwMode="auto">
              <a:xfrm>
                <a:off x="86" y="442"/>
                <a:ext cx="3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66" name="Line 14"/>
              <p:cNvSpPr>
                <a:spLocks noChangeShapeType="1"/>
              </p:cNvSpPr>
              <p:nvPr/>
            </p:nvSpPr>
            <p:spPr bwMode="auto">
              <a:xfrm>
                <a:off x="87" y="459"/>
                <a:ext cx="3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67" name="Line 15"/>
              <p:cNvSpPr>
                <a:spLocks noChangeShapeType="1"/>
              </p:cNvSpPr>
              <p:nvPr/>
            </p:nvSpPr>
            <p:spPr bwMode="auto">
              <a:xfrm>
                <a:off x="87" y="475"/>
                <a:ext cx="3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68" name="Line 16"/>
              <p:cNvSpPr>
                <a:spLocks noChangeShapeType="1"/>
              </p:cNvSpPr>
              <p:nvPr/>
            </p:nvSpPr>
            <p:spPr bwMode="auto">
              <a:xfrm>
                <a:off x="87" y="493"/>
                <a:ext cx="3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969" name="Line 17"/>
              <p:cNvSpPr>
                <a:spLocks noChangeShapeType="1"/>
              </p:cNvSpPr>
              <p:nvPr/>
            </p:nvSpPr>
            <p:spPr bwMode="auto">
              <a:xfrm>
                <a:off x="87" y="510"/>
                <a:ext cx="38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38916" name="Line 18"/>
          <p:cNvSpPr>
            <a:spLocks noChangeShapeType="1"/>
          </p:cNvSpPr>
          <p:nvPr/>
        </p:nvSpPr>
        <p:spPr bwMode="auto">
          <a:xfrm flipH="1">
            <a:off x="4356100" y="1557338"/>
            <a:ext cx="0" cy="1150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7" name="Oval 19"/>
          <p:cNvSpPr>
            <a:spLocks noChangeArrowheads="1"/>
          </p:cNvSpPr>
          <p:nvPr/>
        </p:nvSpPr>
        <p:spPr bwMode="auto">
          <a:xfrm>
            <a:off x="2119313" y="3863975"/>
            <a:ext cx="304800" cy="252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8" name="Oval 20"/>
          <p:cNvSpPr>
            <a:spLocks noChangeArrowheads="1"/>
          </p:cNvSpPr>
          <p:nvPr/>
        </p:nvSpPr>
        <p:spPr bwMode="auto">
          <a:xfrm>
            <a:off x="6443663" y="3860800"/>
            <a:ext cx="304800" cy="249238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19" name="Oval 21"/>
          <p:cNvSpPr>
            <a:spLocks noChangeArrowheads="1"/>
          </p:cNvSpPr>
          <p:nvPr/>
        </p:nvSpPr>
        <p:spPr bwMode="auto">
          <a:xfrm>
            <a:off x="4859338" y="3860800"/>
            <a:ext cx="304800" cy="252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0" name="Oval 22"/>
          <p:cNvSpPr>
            <a:spLocks noChangeArrowheads="1"/>
          </p:cNvSpPr>
          <p:nvPr/>
        </p:nvSpPr>
        <p:spPr bwMode="auto">
          <a:xfrm>
            <a:off x="3857625" y="3863975"/>
            <a:ext cx="303213" cy="252413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1" name="Oval 23"/>
          <p:cNvSpPr>
            <a:spLocks noChangeArrowheads="1"/>
          </p:cNvSpPr>
          <p:nvPr/>
        </p:nvSpPr>
        <p:spPr bwMode="auto">
          <a:xfrm>
            <a:off x="1547813" y="5876925"/>
            <a:ext cx="304800" cy="24923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2" name="Oval 24"/>
          <p:cNvSpPr>
            <a:spLocks noChangeArrowheads="1"/>
          </p:cNvSpPr>
          <p:nvPr/>
        </p:nvSpPr>
        <p:spPr bwMode="auto">
          <a:xfrm>
            <a:off x="2411413" y="5876925"/>
            <a:ext cx="304800" cy="249238"/>
          </a:xfrm>
          <a:prstGeom prst="ellipse">
            <a:avLst/>
          </a:prstGeom>
          <a:solidFill>
            <a:srgbClr val="00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3" name="Oval 25"/>
          <p:cNvSpPr>
            <a:spLocks noChangeArrowheads="1"/>
          </p:cNvSpPr>
          <p:nvPr/>
        </p:nvSpPr>
        <p:spPr bwMode="auto">
          <a:xfrm>
            <a:off x="1296988" y="3429000"/>
            <a:ext cx="303212" cy="2524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24" name="Oval 26"/>
          <p:cNvSpPr>
            <a:spLocks noChangeArrowheads="1"/>
          </p:cNvSpPr>
          <p:nvPr/>
        </p:nvSpPr>
        <p:spPr bwMode="auto">
          <a:xfrm>
            <a:off x="2987675" y="3429000"/>
            <a:ext cx="304800" cy="2524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925" name="Group 27"/>
          <p:cNvGrpSpPr>
            <a:grpSpLocks/>
          </p:cNvGrpSpPr>
          <p:nvPr/>
        </p:nvGrpSpPr>
        <p:grpSpPr bwMode="auto">
          <a:xfrm>
            <a:off x="1116013" y="3429000"/>
            <a:ext cx="6913562" cy="1139825"/>
            <a:chOff x="86" y="442"/>
            <a:chExt cx="386" cy="68"/>
          </a:xfrm>
        </p:grpSpPr>
        <p:sp>
          <p:nvSpPr>
            <p:cNvPr id="38951" name="Line 28"/>
            <p:cNvSpPr>
              <a:spLocks noChangeShapeType="1"/>
            </p:cNvSpPr>
            <p:nvPr/>
          </p:nvSpPr>
          <p:spPr bwMode="auto">
            <a:xfrm>
              <a:off x="86" y="442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52" name="Line 29"/>
            <p:cNvSpPr>
              <a:spLocks noChangeShapeType="1"/>
            </p:cNvSpPr>
            <p:nvPr/>
          </p:nvSpPr>
          <p:spPr bwMode="auto">
            <a:xfrm>
              <a:off x="87" y="459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53" name="Line 30"/>
            <p:cNvSpPr>
              <a:spLocks noChangeShapeType="1"/>
            </p:cNvSpPr>
            <p:nvPr/>
          </p:nvSpPr>
          <p:spPr bwMode="auto">
            <a:xfrm>
              <a:off x="87" y="475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54" name="Line 31"/>
            <p:cNvSpPr>
              <a:spLocks noChangeShapeType="1"/>
            </p:cNvSpPr>
            <p:nvPr/>
          </p:nvSpPr>
          <p:spPr bwMode="auto">
            <a:xfrm>
              <a:off x="87" y="493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55" name="Line 32"/>
            <p:cNvSpPr>
              <a:spLocks noChangeShapeType="1"/>
            </p:cNvSpPr>
            <p:nvPr/>
          </p:nvSpPr>
          <p:spPr bwMode="auto">
            <a:xfrm>
              <a:off x="87" y="510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926" name="Oval 33"/>
          <p:cNvSpPr>
            <a:spLocks noChangeArrowheads="1"/>
          </p:cNvSpPr>
          <p:nvPr/>
        </p:nvSpPr>
        <p:spPr bwMode="auto">
          <a:xfrm>
            <a:off x="5508625" y="3429000"/>
            <a:ext cx="304800" cy="252413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38928" name="Group 35"/>
          <p:cNvGrpSpPr>
            <a:grpSpLocks/>
          </p:cNvGrpSpPr>
          <p:nvPr/>
        </p:nvGrpSpPr>
        <p:grpSpPr bwMode="auto">
          <a:xfrm>
            <a:off x="1187450" y="5157788"/>
            <a:ext cx="6913563" cy="1139825"/>
            <a:chOff x="86" y="442"/>
            <a:chExt cx="386" cy="68"/>
          </a:xfrm>
        </p:grpSpPr>
        <p:sp>
          <p:nvSpPr>
            <p:cNvPr id="38946" name="Line 36"/>
            <p:cNvSpPr>
              <a:spLocks noChangeShapeType="1"/>
            </p:cNvSpPr>
            <p:nvPr/>
          </p:nvSpPr>
          <p:spPr bwMode="auto">
            <a:xfrm>
              <a:off x="86" y="442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47" name="Line 37"/>
            <p:cNvSpPr>
              <a:spLocks noChangeShapeType="1"/>
            </p:cNvSpPr>
            <p:nvPr/>
          </p:nvSpPr>
          <p:spPr bwMode="auto">
            <a:xfrm>
              <a:off x="87" y="459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48" name="Line 38"/>
            <p:cNvSpPr>
              <a:spLocks noChangeShapeType="1"/>
            </p:cNvSpPr>
            <p:nvPr/>
          </p:nvSpPr>
          <p:spPr bwMode="auto">
            <a:xfrm>
              <a:off x="87" y="475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49" name="Line 39"/>
            <p:cNvSpPr>
              <a:spLocks noChangeShapeType="1"/>
            </p:cNvSpPr>
            <p:nvPr/>
          </p:nvSpPr>
          <p:spPr bwMode="auto">
            <a:xfrm>
              <a:off x="87" y="493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50" name="Line 40"/>
            <p:cNvSpPr>
              <a:spLocks noChangeShapeType="1"/>
            </p:cNvSpPr>
            <p:nvPr/>
          </p:nvSpPr>
          <p:spPr bwMode="auto">
            <a:xfrm>
              <a:off x="87" y="510"/>
              <a:ext cx="38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8929" name="Oval 41"/>
          <p:cNvSpPr>
            <a:spLocks noChangeArrowheads="1"/>
          </p:cNvSpPr>
          <p:nvPr/>
        </p:nvSpPr>
        <p:spPr bwMode="auto">
          <a:xfrm>
            <a:off x="3059113" y="5589588"/>
            <a:ext cx="303212" cy="25241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30" name="Oval 42"/>
          <p:cNvSpPr>
            <a:spLocks noChangeArrowheads="1"/>
          </p:cNvSpPr>
          <p:nvPr/>
        </p:nvSpPr>
        <p:spPr bwMode="auto">
          <a:xfrm>
            <a:off x="3851275" y="5589588"/>
            <a:ext cx="303213" cy="252412"/>
          </a:xfrm>
          <a:prstGeom prst="ellipse">
            <a:avLst/>
          </a:prstGeom>
          <a:solidFill>
            <a:srgbClr val="0000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31" name="Oval 43"/>
          <p:cNvSpPr>
            <a:spLocks noChangeArrowheads="1"/>
          </p:cNvSpPr>
          <p:nvPr/>
        </p:nvSpPr>
        <p:spPr bwMode="auto">
          <a:xfrm>
            <a:off x="4932363" y="5157788"/>
            <a:ext cx="304800" cy="252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32" name="Oval 44"/>
          <p:cNvSpPr>
            <a:spLocks noChangeArrowheads="1"/>
          </p:cNvSpPr>
          <p:nvPr/>
        </p:nvSpPr>
        <p:spPr bwMode="auto">
          <a:xfrm>
            <a:off x="5940425" y="5157788"/>
            <a:ext cx="304800" cy="252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33" name="Oval 45"/>
          <p:cNvSpPr>
            <a:spLocks noChangeArrowheads="1"/>
          </p:cNvSpPr>
          <p:nvPr/>
        </p:nvSpPr>
        <p:spPr bwMode="auto">
          <a:xfrm>
            <a:off x="6804025" y="5157788"/>
            <a:ext cx="304800" cy="252412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35" name="Line 47"/>
          <p:cNvSpPr>
            <a:spLocks noChangeShapeType="1"/>
          </p:cNvSpPr>
          <p:nvPr/>
        </p:nvSpPr>
        <p:spPr bwMode="auto">
          <a:xfrm flipH="1">
            <a:off x="4356100" y="3429000"/>
            <a:ext cx="0" cy="1150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36" name="Line 48"/>
          <p:cNvSpPr>
            <a:spLocks noChangeShapeType="1"/>
          </p:cNvSpPr>
          <p:nvPr/>
        </p:nvSpPr>
        <p:spPr bwMode="auto">
          <a:xfrm flipH="1">
            <a:off x="4356100" y="5157788"/>
            <a:ext cx="0" cy="1150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37" name="Line 49"/>
          <p:cNvSpPr>
            <a:spLocks noChangeShapeType="1"/>
          </p:cNvSpPr>
          <p:nvPr/>
        </p:nvSpPr>
        <p:spPr bwMode="auto">
          <a:xfrm flipH="1">
            <a:off x="1042988" y="1557338"/>
            <a:ext cx="0" cy="1150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38" name="Line 50"/>
          <p:cNvSpPr>
            <a:spLocks noChangeShapeType="1"/>
          </p:cNvSpPr>
          <p:nvPr/>
        </p:nvSpPr>
        <p:spPr bwMode="auto">
          <a:xfrm flipH="1">
            <a:off x="7956550" y="1557338"/>
            <a:ext cx="0" cy="1150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39" name="Line 51"/>
          <p:cNvSpPr>
            <a:spLocks noChangeShapeType="1"/>
          </p:cNvSpPr>
          <p:nvPr/>
        </p:nvSpPr>
        <p:spPr bwMode="auto">
          <a:xfrm flipH="1">
            <a:off x="1116013" y="3429000"/>
            <a:ext cx="0" cy="1150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40" name="Line 52"/>
          <p:cNvSpPr>
            <a:spLocks noChangeShapeType="1"/>
          </p:cNvSpPr>
          <p:nvPr/>
        </p:nvSpPr>
        <p:spPr bwMode="auto">
          <a:xfrm flipH="1">
            <a:off x="8027988" y="3429000"/>
            <a:ext cx="0" cy="1150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8941" name="Line 53"/>
          <p:cNvSpPr>
            <a:spLocks noChangeShapeType="1"/>
          </p:cNvSpPr>
          <p:nvPr/>
        </p:nvSpPr>
        <p:spPr bwMode="auto">
          <a:xfrm flipH="1">
            <a:off x="1187450" y="5157788"/>
            <a:ext cx="0" cy="115093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0" name="Line 54"/>
          <p:cNvSpPr>
            <a:spLocks noChangeShapeType="1"/>
          </p:cNvSpPr>
          <p:nvPr/>
        </p:nvSpPr>
        <p:spPr bwMode="auto">
          <a:xfrm flipH="1">
            <a:off x="8101013" y="5157788"/>
            <a:ext cx="0" cy="1150937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4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B4A027-04C8-4D82-AE3A-DCA2A2966DA9}" type="slidenum">
              <a:rPr kumimoji="0" lang="en-GB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1" name="DR000176">
            <a:hlinkClick r:id="" action="ppaction://media"/>
            <a:extLst>
              <a:ext uri="{FF2B5EF4-FFF2-40B4-BE49-F238E27FC236}">
                <a16:creationId xmlns:a16="http://schemas.microsoft.com/office/drawing/2014/main" id="{6815397B-A72A-D945-AE22-5B4901011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6613" y="450041"/>
            <a:ext cx="609600" cy="6096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D48A4FB-8E64-40D3-96F5-A764589DCD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43" y="3630616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07E13A-A472-4FB7-B472-8DFCA1653A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894" y="5327554"/>
            <a:ext cx="311638" cy="66585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54" descr="C:\Users\JK.W7-790-CMS2\AppData\Local\Microsoft\Windows\Temporary Internet Files\Content.IE5\LDS3Y64L\treble-clef-clipart[1].jpg">
            <a:extLst>
              <a:ext uri="{FF2B5EF4-FFF2-40B4-BE49-F238E27FC236}">
                <a16:creationId xmlns:a16="http://schemas.microsoft.com/office/drawing/2014/main" id="{EB200251-69D1-4B00-8CD2-FC6F41154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2" r="24769"/>
          <a:stretch/>
        </p:blipFill>
        <p:spPr bwMode="auto">
          <a:xfrm>
            <a:off x="589315" y="1515268"/>
            <a:ext cx="452438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Line 52">
            <a:extLst>
              <a:ext uri="{FF2B5EF4-FFF2-40B4-BE49-F238E27FC236}">
                <a16:creationId xmlns:a16="http://schemas.microsoft.com/office/drawing/2014/main" id="{405B0E10-E74A-4E42-A1F7-79B2217934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019323" y="5157787"/>
            <a:ext cx="0" cy="11509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09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0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pritduplikator - Wikipedia, den frie encyklopædi">
            <a:extLst>
              <a:ext uri="{FF2B5EF4-FFF2-40B4-BE49-F238E27FC236}">
                <a16:creationId xmlns:a16="http://schemas.microsoft.com/office/drawing/2014/main" id="{76FCD91E-E5D5-3244-959F-269EC64C1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232917" y="1032600"/>
            <a:ext cx="2396835" cy="139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Printing press - Wikipedia">
            <a:extLst>
              <a:ext uri="{FF2B5EF4-FFF2-40B4-BE49-F238E27FC236}">
                <a16:creationId xmlns:a16="http://schemas.microsoft.com/office/drawing/2014/main" id="{71AF2386-AA98-7D4B-A771-88E0C2903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89973" y="582610"/>
            <a:ext cx="2056245" cy="1888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OKI (conglomerate company) - Wikipedia">
            <a:extLst>
              <a:ext uri="{FF2B5EF4-FFF2-40B4-BE49-F238E27FC236}">
                <a16:creationId xmlns:a16="http://schemas.microsoft.com/office/drawing/2014/main" id="{AF8CBDC7-6C6B-894A-A1D0-6FEBA74DC5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374067" y="726033"/>
            <a:ext cx="1963305" cy="196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List of British television programmes - Wikipedia">
            <a:extLst>
              <a:ext uri="{FF2B5EF4-FFF2-40B4-BE49-F238E27FC236}">
                <a16:creationId xmlns:a16="http://schemas.microsoft.com/office/drawing/2014/main" id="{0E45BDB7-038F-C84D-B45E-299652F22D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6497780" y="2932849"/>
            <a:ext cx="1963305" cy="1308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Free Images : technology, vintage, wooden, tubes, audio ...">
            <a:extLst>
              <a:ext uri="{FF2B5EF4-FFF2-40B4-BE49-F238E27FC236}">
                <a16:creationId xmlns:a16="http://schemas.microsoft.com/office/drawing/2014/main" id="{48802684-FAC5-5243-8E9D-4E295EBD6D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89973" y="2856457"/>
            <a:ext cx="2192483" cy="146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 descr="usability - Why is the &quot;Record&quot; icon always round and ...">
            <a:extLst>
              <a:ext uri="{FF2B5EF4-FFF2-40B4-BE49-F238E27FC236}">
                <a16:creationId xmlns:a16="http://schemas.microsoft.com/office/drawing/2014/main" id="{ED20B20D-F9E3-2748-B5D7-147BEC8A7D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640282" y="2836643"/>
            <a:ext cx="1863435" cy="160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 descr="BBC Micro - Wikipedia">
            <a:extLst>
              <a:ext uri="{FF2B5EF4-FFF2-40B4-BE49-F238E27FC236}">
                <a16:creationId xmlns:a16="http://schemas.microsoft.com/office/drawing/2014/main" id="{7CB001EE-BCC2-CE4E-8CAD-32203B54B7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571727" y="4821382"/>
            <a:ext cx="2210729" cy="1576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28" descr="Get Ready for Your New Camera Now; It Seems Like Yesterday ...">
            <a:extLst>
              <a:ext uri="{FF2B5EF4-FFF2-40B4-BE49-F238E27FC236}">
                <a16:creationId xmlns:a16="http://schemas.microsoft.com/office/drawing/2014/main" id="{441D36E7-084B-214C-BE50-5AD5695D8EB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863298" y="4759004"/>
            <a:ext cx="1766454" cy="1638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 descr="Networks: Connecting">
            <a:extLst>
              <a:ext uri="{FF2B5EF4-FFF2-40B4-BE49-F238E27FC236}">
                <a16:creationId xmlns:a16="http://schemas.microsoft.com/office/drawing/2014/main" id="{2C9D8517-EB56-CD4A-9635-CDC21D37694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374067" y="4728740"/>
            <a:ext cx="2210730" cy="1658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704E4E7-A91C-2448-9664-A4B1AF9F67F7}"/>
              </a:ext>
            </a:extLst>
          </p:cNvPr>
          <p:cNvSpPr txBox="1"/>
          <p:nvPr/>
        </p:nvSpPr>
        <p:spPr>
          <a:xfrm>
            <a:off x="3352800" y="231323"/>
            <a:ext cx="2375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New Technology?</a:t>
            </a:r>
          </a:p>
        </p:txBody>
      </p:sp>
    </p:spTree>
    <p:extLst>
      <p:ext uri="{BB962C8B-B14F-4D97-AF65-F5344CB8AC3E}">
        <p14:creationId xmlns:p14="http://schemas.microsoft.com/office/powerpoint/2010/main" val="173340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astern Europe - Wikipedia">
            <a:extLst>
              <a:ext uri="{FF2B5EF4-FFF2-40B4-BE49-F238E27FC236}">
                <a16:creationId xmlns:a16="http://schemas.microsoft.com/office/drawing/2014/main" id="{B3BB0F9E-F6AF-FC48-983B-8635B8D2A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1340" y="228600"/>
            <a:ext cx="8394356" cy="64008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C44DA3C-4F85-0145-9208-B05B59B1D27A}"/>
              </a:ext>
            </a:extLst>
          </p:cNvPr>
          <p:cNvSpPr/>
          <p:nvPr/>
        </p:nvSpPr>
        <p:spPr>
          <a:xfrm>
            <a:off x="4275438" y="4034482"/>
            <a:ext cx="185351" cy="185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AEBE3E1-23BB-E740-8075-DEE452FD865A}"/>
              </a:ext>
            </a:extLst>
          </p:cNvPr>
          <p:cNvSpPr/>
          <p:nvPr/>
        </p:nvSpPr>
        <p:spPr>
          <a:xfrm>
            <a:off x="4497862" y="3949915"/>
            <a:ext cx="185351" cy="185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C83B29-9EAF-C146-B2FF-B0948A633C32}"/>
              </a:ext>
            </a:extLst>
          </p:cNvPr>
          <p:cNvSpPr/>
          <p:nvPr/>
        </p:nvSpPr>
        <p:spPr>
          <a:xfrm>
            <a:off x="4635842" y="3744099"/>
            <a:ext cx="185351" cy="185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608D84C-634E-884F-91F4-15711F3856B1}"/>
              </a:ext>
            </a:extLst>
          </p:cNvPr>
          <p:cNvSpPr/>
          <p:nvPr/>
        </p:nvSpPr>
        <p:spPr>
          <a:xfrm>
            <a:off x="7125729" y="5659395"/>
            <a:ext cx="185351" cy="185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rld Map PNG Transparent Images | PNG All">
            <a:extLst>
              <a:ext uri="{FF2B5EF4-FFF2-40B4-BE49-F238E27FC236}">
                <a16:creationId xmlns:a16="http://schemas.microsoft.com/office/drawing/2014/main" id="{E98EC706-5CC9-C246-9720-B45681C92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2675" y="1093761"/>
            <a:ext cx="9144000" cy="475150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5E988747-277E-9448-A6B4-89062D67D269}"/>
              </a:ext>
            </a:extLst>
          </p:cNvPr>
          <p:cNvSpPr/>
          <p:nvPr/>
        </p:nvSpPr>
        <p:spPr>
          <a:xfrm>
            <a:off x="2640227" y="5603788"/>
            <a:ext cx="185351" cy="185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0DAE093-3498-7D49-9E72-8CCE2F4F8BD5}"/>
              </a:ext>
            </a:extLst>
          </p:cNvPr>
          <p:cNvSpPr/>
          <p:nvPr/>
        </p:nvSpPr>
        <p:spPr>
          <a:xfrm>
            <a:off x="4555096" y="2879770"/>
            <a:ext cx="185351" cy="185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DB2819-BF57-664C-8D4A-614D12375FD7}"/>
              </a:ext>
            </a:extLst>
          </p:cNvPr>
          <p:cNvSpPr/>
          <p:nvPr/>
        </p:nvSpPr>
        <p:spPr>
          <a:xfrm>
            <a:off x="7070496" y="4000150"/>
            <a:ext cx="185351" cy="185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B21E49D-0654-6C40-BD55-D7310C999776}"/>
              </a:ext>
            </a:extLst>
          </p:cNvPr>
          <p:cNvSpPr/>
          <p:nvPr/>
        </p:nvSpPr>
        <p:spPr>
          <a:xfrm>
            <a:off x="5004488" y="3169507"/>
            <a:ext cx="185351" cy="1853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5413F9E-87C3-A141-99A6-4450611B8DA2}"/>
              </a:ext>
            </a:extLst>
          </p:cNvPr>
          <p:cNvSpPr/>
          <p:nvPr/>
        </p:nvSpPr>
        <p:spPr>
          <a:xfrm>
            <a:off x="4450376" y="2701957"/>
            <a:ext cx="93192" cy="931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A8D987-C5DB-9E41-9F4B-761E161048F9}"/>
              </a:ext>
            </a:extLst>
          </p:cNvPr>
          <p:cNvSpPr/>
          <p:nvPr/>
        </p:nvSpPr>
        <p:spPr>
          <a:xfrm>
            <a:off x="4961239" y="3130009"/>
            <a:ext cx="271847" cy="271847"/>
          </a:xfrm>
          <a:prstGeom prst="ellipse">
            <a:avLst/>
          </a:prstGeom>
          <a:solidFill>
            <a:srgbClr val="42B0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5E3FFDA-E8FD-0F40-94B7-FCDC5EFA0759}"/>
              </a:ext>
            </a:extLst>
          </p:cNvPr>
          <p:cNvCxnSpPr>
            <a:cxnSpLocks/>
          </p:cNvCxnSpPr>
          <p:nvPr/>
        </p:nvCxnSpPr>
        <p:spPr>
          <a:xfrm>
            <a:off x="4678831" y="3038394"/>
            <a:ext cx="304800" cy="166481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A6070A-1A94-5A46-81ED-6ACDC5C6D909}"/>
              </a:ext>
            </a:extLst>
          </p:cNvPr>
          <p:cNvCxnSpPr>
            <a:cxnSpLocks/>
            <a:endCxn id="10" idx="3"/>
          </p:cNvCxnSpPr>
          <p:nvPr/>
        </p:nvCxnSpPr>
        <p:spPr>
          <a:xfrm flipV="1">
            <a:off x="2825578" y="3362045"/>
            <a:ext cx="2175472" cy="221459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8AE84AA-F707-D543-9972-DCCE4BC9BD5A}"/>
              </a:ext>
            </a:extLst>
          </p:cNvPr>
          <p:cNvCxnSpPr>
            <a:cxnSpLocks/>
            <a:stCxn id="10" idx="5"/>
            <a:endCxn id="7" idx="1"/>
          </p:cNvCxnSpPr>
          <p:nvPr/>
        </p:nvCxnSpPr>
        <p:spPr>
          <a:xfrm>
            <a:off x="5193275" y="3362045"/>
            <a:ext cx="1904365" cy="665249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D018A5-A143-A441-83DB-EE1BCF544EA4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539736" y="2790200"/>
            <a:ext cx="461314" cy="379620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E5E923C-799E-0944-AA62-B10A2A1261C6}"/>
              </a:ext>
            </a:extLst>
          </p:cNvPr>
          <p:cNvCxnSpPr>
            <a:cxnSpLocks/>
          </p:cNvCxnSpPr>
          <p:nvPr/>
        </p:nvCxnSpPr>
        <p:spPr>
          <a:xfrm>
            <a:off x="4522573" y="2730325"/>
            <a:ext cx="2547923" cy="1269825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AD4CA8A-69A8-4740-903C-B2F0159B15E3}"/>
              </a:ext>
            </a:extLst>
          </p:cNvPr>
          <p:cNvCxnSpPr>
            <a:cxnSpLocks/>
            <a:stCxn id="5" idx="0"/>
            <a:endCxn id="6" idx="3"/>
          </p:cNvCxnSpPr>
          <p:nvPr/>
        </p:nvCxnSpPr>
        <p:spPr>
          <a:xfrm flipV="1">
            <a:off x="2732903" y="3037977"/>
            <a:ext cx="1849337" cy="256581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A12FA0A-3B4B-46FE-BB13-BAB463752DD7}"/>
              </a:ext>
            </a:extLst>
          </p:cNvPr>
          <p:cNvSpPr/>
          <p:nvPr/>
        </p:nvSpPr>
        <p:spPr>
          <a:xfrm>
            <a:off x="4555096" y="2628461"/>
            <a:ext cx="123735" cy="11505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B693318-C476-440A-832F-AFCE5BAC1FF8}"/>
              </a:ext>
            </a:extLst>
          </p:cNvPr>
          <p:cNvSpPr/>
          <p:nvPr/>
        </p:nvSpPr>
        <p:spPr>
          <a:xfrm>
            <a:off x="4442323" y="2604544"/>
            <a:ext cx="93192" cy="931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4ADF341-4C53-467C-9D0C-4D46345B438B}"/>
              </a:ext>
            </a:extLst>
          </p:cNvPr>
          <p:cNvSpPr/>
          <p:nvPr/>
        </p:nvSpPr>
        <p:spPr>
          <a:xfrm>
            <a:off x="4526793" y="2569741"/>
            <a:ext cx="93192" cy="931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C2AE86E-0159-4D75-B336-13DBCE385864}"/>
              </a:ext>
            </a:extLst>
          </p:cNvPr>
          <p:cNvSpPr/>
          <p:nvPr/>
        </p:nvSpPr>
        <p:spPr>
          <a:xfrm>
            <a:off x="4525404" y="2658059"/>
            <a:ext cx="93192" cy="9319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  <p:bldP spid="15" grpId="0" animBg="1"/>
      <p:bldP spid="19" grpId="0" animBg="1"/>
      <p:bldP spid="21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130D0D-0EFE-49CB-8F95-030D769DD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697" y="1211902"/>
            <a:ext cx="1634664" cy="1740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3969C-F4FB-A246-B7B1-2C97AD117220}"/>
              </a:ext>
            </a:extLst>
          </p:cNvPr>
          <p:cNvSpPr txBox="1"/>
          <p:nvPr/>
        </p:nvSpPr>
        <p:spPr>
          <a:xfrm>
            <a:off x="627833" y="266946"/>
            <a:ext cx="7941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Violin ‘Wider Opportunities’ Lessons Y3/Y4 v1.1 2005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791D103E-21AD-604B-B291-A28099B94894}"/>
              </a:ext>
            </a:extLst>
          </p:cNvPr>
          <p:cNvSpPr/>
          <p:nvPr/>
        </p:nvSpPr>
        <p:spPr>
          <a:xfrm>
            <a:off x="1402557" y="2111723"/>
            <a:ext cx="955963" cy="623454"/>
          </a:xfrm>
          <a:prstGeom prst="wedgeRoundRectCallout">
            <a:avLst>
              <a:gd name="adj1" fmla="val 190468"/>
              <a:gd name="adj2" fmla="val -9726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Warm-ups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2F11436C-96BC-0245-BF4F-758D95AD8378}"/>
              </a:ext>
            </a:extLst>
          </p:cNvPr>
          <p:cNvSpPr/>
          <p:nvPr/>
        </p:nvSpPr>
        <p:spPr>
          <a:xfrm>
            <a:off x="2604127" y="2658053"/>
            <a:ext cx="955963" cy="623454"/>
          </a:xfrm>
          <a:prstGeom prst="wedgeRoundRectCallout">
            <a:avLst>
              <a:gd name="adj1" fmla="val 61776"/>
              <a:gd name="adj2" fmla="val -9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Singing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18837660-6107-EF45-A265-958B8A7F0E17}"/>
              </a:ext>
            </a:extLst>
          </p:cNvPr>
          <p:cNvSpPr/>
          <p:nvPr/>
        </p:nvSpPr>
        <p:spPr>
          <a:xfrm>
            <a:off x="6021271" y="2202922"/>
            <a:ext cx="1427546" cy="623454"/>
          </a:xfrm>
          <a:prstGeom prst="wedgeRoundRectCallout">
            <a:avLst>
              <a:gd name="adj1" fmla="val -139972"/>
              <a:gd name="adj2" fmla="val -9715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Aims and Objectives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04B83948-65C1-CE47-AC15-962D321ADA29}"/>
              </a:ext>
            </a:extLst>
          </p:cNvPr>
          <p:cNvSpPr/>
          <p:nvPr/>
        </p:nvSpPr>
        <p:spPr>
          <a:xfrm>
            <a:off x="680464" y="4758247"/>
            <a:ext cx="955963" cy="623454"/>
          </a:xfrm>
          <a:prstGeom prst="wedgeRoundRectCallout">
            <a:avLst>
              <a:gd name="adj1" fmla="val 277841"/>
              <a:gd name="adj2" fmla="val -12251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Posture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0BEC52EE-D95E-F148-8B0B-F68C7100C1E7}"/>
              </a:ext>
            </a:extLst>
          </p:cNvPr>
          <p:cNvSpPr/>
          <p:nvPr/>
        </p:nvSpPr>
        <p:spPr>
          <a:xfrm>
            <a:off x="2229444" y="5038477"/>
            <a:ext cx="955963" cy="623454"/>
          </a:xfrm>
          <a:prstGeom prst="wedgeRoundRectCallout">
            <a:avLst>
              <a:gd name="adj1" fmla="val 102749"/>
              <a:gd name="adj2" fmla="val -11011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Bow hold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0004E07A-66FE-A745-A201-122BFBAD6ADE}"/>
              </a:ext>
            </a:extLst>
          </p:cNvPr>
          <p:cNvSpPr/>
          <p:nvPr/>
        </p:nvSpPr>
        <p:spPr>
          <a:xfrm>
            <a:off x="5412195" y="5904149"/>
            <a:ext cx="1226392" cy="623454"/>
          </a:xfrm>
          <a:prstGeom prst="wedgeRoundRectCallout">
            <a:avLst>
              <a:gd name="adj1" fmla="val -105665"/>
              <a:gd name="adj2" fmla="val -22909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Technique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8357917-C0D7-714A-89D2-2EB11FFB020E}"/>
              </a:ext>
            </a:extLst>
          </p:cNvPr>
          <p:cNvSpPr/>
          <p:nvPr/>
        </p:nvSpPr>
        <p:spPr>
          <a:xfrm>
            <a:off x="5987209" y="4409677"/>
            <a:ext cx="2148513" cy="1366160"/>
          </a:xfrm>
          <a:prstGeom prst="wedgeRoundRectCallout">
            <a:avLst>
              <a:gd name="adj1" fmla="val -91856"/>
              <a:gd name="adj2" fmla="val -340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Written, standard notation (from the start)</a:t>
            </a: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3942338-4AA8-7242-B0E9-1F06BC058667}"/>
              </a:ext>
            </a:extLst>
          </p:cNvPr>
          <p:cNvSpPr/>
          <p:nvPr/>
        </p:nvSpPr>
        <p:spPr>
          <a:xfrm>
            <a:off x="6025391" y="1036091"/>
            <a:ext cx="1427546" cy="623454"/>
          </a:xfrm>
          <a:prstGeom prst="wedgeRoundRectCallout">
            <a:avLst>
              <a:gd name="adj1" fmla="val -122766"/>
              <a:gd name="adj2" fmla="val 4246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Movement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9FAFB70F-8302-DF4D-95F4-F23A521038AF}"/>
              </a:ext>
            </a:extLst>
          </p:cNvPr>
          <p:cNvSpPr/>
          <p:nvPr/>
        </p:nvSpPr>
        <p:spPr>
          <a:xfrm>
            <a:off x="1737014" y="5907856"/>
            <a:ext cx="2296118" cy="623454"/>
          </a:xfrm>
          <a:prstGeom prst="wedgeRoundRectCallout">
            <a:avLst>
              <a:gd name="adj1" fmla="val 48359"/>
              <a:gd name="adj2" fmla="val -1952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Stay still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E19B988A-BC17-3746-ACAD-322F49ED12E8}"/>
              </a:ext>
            </a:extLst>
          </p:cNvPr>
          <p:cNvSpPr/>
          <p:nvPr/>
        </p:nvSpPr>
        <p:spPr>
          <a:xfrm>
            <a:off x="1583796" y="3852785"/>
            <a:ext cx="1170836" cy="623454"/>
          </a:xfrm>
          <a:prstGeom prst="wedgeRoundRectCallout">
            <a:avLst>
              <a:gd name="adj1" fmla="val 161730"/>
              <a:gd name="adj2" fmla="val -3356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Sit Down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3AB7A931-D6F6-9C4C-8BF3-8AA0E5391D39}"/>
              </a:ext>
            </a:extLst>
          </p:cNvPr>
          <p:cNvSpPr/>
          <p:nvPr/>
        </p:nvSpPr>
        <p:spPr>
          <a:xfrm>
            <a:off x="1690462" y="1036091"/>
            <a:ext cx="955963" cy="623454"/>
          </a:xfrm>
          <a:prstGeom prst="wedgeRoundRectCallout">
            <a:avLst>
              <a:gd name="adj1" fmla="val 153630"/>
              <a:gd name="adj2" fmla="val 3601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Stand Up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C92C2FA-49FC-4BE9-BD43-85DE902D8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3671784"/>
            <a:ext cx="2438399" cy="243839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A6FE68-81B8-4CBB-8312-86ACE92F003B}"/>
              </a:ext>
            </a:extLst>
          </p:cNvPr>
          <p:cNvCxnSpPr>
            <a:cxnSpLocks/>
          </p:cNvCxnSpPr>
          <p:nvPr/>
        </p:nvCxnSpPr>
        <p:spPr>
          <a:xfrm>
            <a:off x="420130" y="3541486"/>
            <a:ext cx="817232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825B196A-6F66-0544-87BD-BEF0BD536F41}"/>
              </a:ext>
            </a:extLst>
          </p:cNvPr>
          <p:cNvSpPr/>
          <p:nvPr/>
        </p:nvSpPr>
        <p:spPr>
          <a:xfrm>
            <a:off x="6021271" y="2908575"/>
            <a:ext cx="1427546" cy="623454"/>
          </a:xfrm>
          <a:prstGeom prst="wedgeRoundRectCallout">
            <a:avLst>
              <a:gd name="adj1" fmla="val -144300"/>
              <a:gd name="adj2" fmla="val -140760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Lots of time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AB02DAA3-AEB1-4642-A9E5-D7B8FA9C0359}"/>
              </a:ext>
            </a:extLst>
          </p:cNvPr>
          <p:cNvSpPr/>
          <p:nvPr/>
        </p:nvSpPr>
        <p:spPr>
          <a:xfrm>
            <a:off x="6021271" y="3548940"/>
            <a:ext cx="1427546" cy="623454"/>
          </a:xfrm>
          <a:prstGeom prst="wedgeRoundRectCallout">
            <a:avLst>
              <a:gd name="adj1" fmla="val -126123"/>
              <a:gd name="adj2" fmla="val 13835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Lots of time</a:t>
            </a:r>
          </a:p>
        </p:txBody>
      </p:sp>
    </p:spTree>
    <p:extLst>
      <p:ext uri="{BB962C8B-B14F-4D97-AF65-F5344CB8AC3E}">
        <p14:creationId xmlns:p14="http://schemas.microsoft.com/office/powerpoint/2010/main" val="308144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188E2-7854-7E4E-B254-EA26A611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/>
              <a:t>In Came….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E5C0E1-D9E0-E247-AD5C-E9D700B64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7458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b="1" dirty="0"/>
              <a:t>Singing</a:t>
            </a:r>
            <a:r>
              <a:rPr lang="en-US" sz="1800" dirty="0"/>
              <a:t> – simple, catchy songs that could be enhanced by all sorts of simple accompaniments – throughout the lesson and the basis of most of the lesson activity – it’s a great team exercise to take a song and brainstorm how many ways it could be used and extended to provide relevant activities in the lessons</a:t>
            </a:r>
          </a:p>
          <a:p>
            <a:pPr marL="0" indent="0">
              <a:buNone/>
            </a:pPr>
            <a:r>
              <a:rPr lang="en-US" sz="1800" b="1" dirty="0"/>
              <a:t>Notation</a:t>
            </a:r>
            <a:r>
              <a:rPr lang="en-US" sz="1800" dirty="0"/>
              <a:t> – used as a practical, visual guide to remind pupils how the piece / activity goes.  Aide memoire, not for the sake of it</a:t>
            </a:r>
          </a:p>
          <a:p>
            <a:pPr marL="0" indent="0">
              <a:buNone/>
            </a:pPr>
            <a:r>
              <a:rPr lang="en-US" sz="1800" b="1" dirty="0"/>
              <a:t>Improvisation</a:t>
            </a:r>
            <a:r>
              <a:rPr lang="en-US" sz="1800" dirty="0"/>
              <a:t> – using any new note/bank of notes – ‘make up’ – appropriate to current activities (Stay out of the ‘scary zone’ as much as possible) – learn to play the ‘head’ of a piece (perhaps a simple pentatonic melody as part of a wider topic - and build in a repeated improvisation section </a:t>
            </a:r>
          </a:p>
          <a:p>
            <a:pPr marL="0" indent="0">
              <a:buNone/>
            </a:pPr>
            <a:r>
              <a:rPr lang="en-US" sz="1800" b="1" dirty="0"/>
              <a:t>Technique</a:t>
            </a:r>
            <a:r>
              <a:rPr lang="en-US" sz="1800" dirty="0"/>
              <a:t> – how to play the notes needed to complete the activity; listen for the ‘best’ sound; posture; dynamics; </a:t>
            </a:r>
          </a:p>
          <a:p>
            <a:pPr marL="0" indent="0">
              <a:buNone/>
            </a:pPr>
            <a:r>
              <a:rPr lang="en-US" sz="1800" b="1" dirty="0"/>
              <a:t>Listening and analyzing </a:t>
            </a:r>
            <a:r>
              <a:rPr lang="en-US" sz="1800" dirty="0"/>
              <a:t>– does the sound you are making sound good to you?  If not, why not?  When we play together, what could be improved? What about the others - how could you help?</a:t>
            </a:r>
          </a:p>
          <a:p>
            <a:pPr marL="0" indent="0">
              <a:buNone/>
            </a:pPr>
            <a:r>
              <a:rPr lang="en-US" sz="1800" b="1" dirty="0"/>
              <a:t>Independence</a:t>
            </a:r>
            <a:r>
              <a:rPr lang="en-US" sz="1800" dirty="0"/>
              <a:t> – simple extension of single lines to multiple lines to be played independently and simultaneously.  Appropriate to current lesson activities</a:t>
            </a:r>
          </a:p>
          <a:p>
            <a:pPr marL="0" indent="0">
              <a:buNone/>
            </a:pPr>
            <a:r>
              <a:rPr lang="en-US" sz="1800" b="1" dirty="0"/>
              <a:t>Composing</a:t>
            </a:r>
            <a:r>
              <a:rPr lang="en-US" sz="1800" dirty="0"/>
              <a:t> – always appropriate level depending on new skills learnt  </a:t>
            </a:r>
            <a:r>
              <a:rPr lang="en-US" sz="1800" dirty="0">
                <a:hlinkClick r:id="rId2" action="ppaction://hlinksldjump"/>
              </a:rPr>
              <a:t>(FS Scary Castle)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Movement activities </a:t>
            </a:r>
            <a:r>
              <a:rPr lang="en-US" sz="1800" dirty="0"/>
              <a:t>– linked to the current activities, less ‘standalone’. e.g. Clapping games, playground games</a:t>
            </a:r>
          </a:p>
          <a:p>
            <a:pPr marL="0" indent="0">
              <a:buNone/>
            </a:pPr>
            <a:r>
              <a:rPr lang="en-US" sz="1800" b="1" dirty="0"/>
              <a:t>Performing – </a:t>
            </a:r>
            <a:r>
              <a:rPr lang="en-US" sz="1800" dirty="0"/>
              <a:t>aiming for as many ‘complete’ performances as possible (in class)</a:t>
            </a:r>
            <a:endParaRPr lang="en-US" sz="1800" b="1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EAE5F963-C735-41C3-BB99-5D981D6F42C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36406152"/>
                  </p:ext>
                </p:extLst>
              </p:nvPr>
            </p:nvGraphicFramePr>
            <p:xfrm>
              <a:off x="8146217" y="1761344"/>
              <a:ext cx="738266" cy="553700"/>
            </p:xfrm>
            <a:graphic>
              <a:graphicData uri="http://schemas.microsoft.com/office/powerpoint/2016/slidezoom">
                <pslz:sldZm>
                  <pslz:sldZmObj sldId="352" cId="0">
                    <pslz:zmPr id="{376C1A5A-A3DB-431B-93DC-0DEE57DFD513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38266" cy="553700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E5F963-C735-41C3-BB99-5D981D6F42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46217" y="1761344"/>
                <a:ext cx="738266" cy="553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68B2E9B4-4A9E-41C2-94DC-07DB23A0998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646738"/>
                  </p:ext>
                </p:extLst>
              </p:nvPr>
            </p:nvGraphicFramePr>
            <p:xfrm>
              <a:off x="727022" y="1210066"/>
              <a:ext cx="640830" cy="480623"/>
            </p:xfrm>
            <a:graphic>
              <a:graphicData uri="http://schemas.microsoft.com/office/powerpoint/2016/slidezoom">
                <pslz:sldZm>
                  <pslz:sldZmObj sldId="629" cId="3643375904">
                    <pslz:zmPr id="{96C1A6D1-8DF1-4F99-85A1-87FA77BE2047}" returnToParent="0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40830" cy="48062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8B2E9B4-4A9E-41C2-94DC-07DB23A099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27022" y="1210066"/>
                <a:ext cx="640830" cy="48062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473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rapezium 5">
            <a:extLst>
              <a:ext uri="{FF2B5EF4-FFF2-40B4-BE49-F238E27FC236}">
                <a16:creationId xmlns:a16="http://schemas.microsoft.com/office/drawing/2014/main" id="{718867BD-BDEA-CF4B-B451-F6967AF7411B}"/>
              </a:ext>
            </a:extLst>
          </p:cNvPr>
          <p:cNvSpPr/>
          <p:nvPr/>
        </p:nvSpPr>
        <p:spPr>
          <a:xfrm>
            <a:off x="2274236" y="1384538"/>
            <a:ext cx="4619445" cy="4088921"/>
          </a:xfrm>
          <a:prstGeom prst="trapezoid">
            <a:avLst>
              <a:gd name="adj" fmla="val 48101"/>
            </a:avLst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rapezium 7">
            <a:extLst>
              <a:ext uri="{FF2B5EF4-FFF2-40B4-BE49-F238E27FC236}">
                <a16:creationId xmlns:a16="http://schemas.microsoft.com/office/drawing/2014/main" id="{CE4E1BCA-5967-4149-8147-1A45D30B0A98}"/>
              </a:ext>
            </a:extLst>
          </p:cNvPr>
          <p:cNvSpPr/>
          <p:nvPr/>
        </p:nvSpPr>
        <p:spPr>
          <a:xfrm rot="10800000">
            <a:off x="2270907" y="1384541"/>
            <a:ext cx="4619445" cy="4088921"/>
          </a:xfrm>
          <a:prstGeom prst="trapezoid">
            <a:avLst>
              <a:gd name="adj" fmla="val 48101"/>
            </a:avLst>
          </a:prstGeom>
          <a:solidFill>
            <a:schemeClr val="accent6">
              <a:alpha val="8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79A5ADC-9A36-B646-B4A5-555F4B651F95}"/>
              </a:ext>
            </a:extLst>
          </p:cNvPr>
          <p:cNvSpPr/>
          <p:nvPr/>
        </p:nvSpPr>
        <p:spPr>
          <a:xfrm rot="10800000">
            <a:off x="7695407" y="1634693"/>
            <a:ext cx="256309" cy="3616017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E3BB93-D9B8-504F-B06D-A0D8C22F7D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7973" t="26624" r="52741" b="35822"/>
          <a:stretch/>
        </p:blipFill>
        <p:spPr>
          <a:xfrm>
            <a:off x="215353" y="307514"/>
            <a:ext cx="623155" cy="646065"/>
          </a:xfrm>
          <a:prstGeom prst="rect">
            <a:avLst/>
          </a:prstGeom>
          <a:solidFill>
            <a:srgbClr val="FFFFFF">
              <a:shade val="85000"/>
            </a:srgbClr>
          </a:solidFill>
          <a:ln w="34925" cap="sq">
            <a:noFill/>
            <a:miter lim="800000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13" name="Triangle 12">
            <a:extLst>
              <a:ext uri="{FF2B5EF4-FFF2-40B4-BE49-F238E27FC236}">
                <a16:creationId xmlns:a16="http://schemas.microsoft.com/office/drawing/2014/main" id="{46FA8014-C691-924C-B2F6-E9750B669385}"/>
              </a:ext>
            </a:extLst>
          </p:cNvPr>
          <p:cNvSpPr/>
          <p:nvPr/>
        </p:nvSpPr>
        <p:spPr>
          <a:xfrm rot="10800000">
            <a:off x="2303840" y="1384536"/>
            <a:ext cx="1935651" cy="1995974"/>
          </a:xfrm>
          <a:prstGeom prst="triangle">
            <a:avLst>
              <a:gd name="adj" fmla="val 515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iangle 13">
            <a:extLst>
              <a:ext uri="{FF2B5EF4-FFF2-40B4-BE49-F238E27FC236}">
                <a16:creationId xmlns:a16="http://schemas.microsoft.com/office/drawing/2014/main" id="{3F37A92A-5B4B-064D-B792-51B89CB93E14}"/>
              </a:ext>
            </a:extLst>
          </p:cNvPr>
          <p:cNvSpPr/>
          <p:nvPr/>
        </p:nvSpPr>
        <p:spPr>
          <a:xfrm rot="10800000">
            <a:off x="4946070" y="1356824"/>
            <a:ext cx="1935651" cy="1995976"/>
          </a:xfrm>
          <a:prstGeom prst="triangle">
            <a:avLst>
              <a:gd name="adj" fmla="val 5154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08D051EF-E943-3B4F-AB46-33773394971C}"/>
              </a:ext>
            </a:extLst>
          </p:cNvPr>
          <p:cNvSpPr/>
          <p:nvPr/>
        </p:nvSpPr>
        <p:spPr>
          <a:xfrm>
            <a:off x="2286581" y="3422071"/>
            <a:ext cx="1935651" cy="2072173"/>
          </a:xfrm>
          <a:prstGeom prst="triangle">
            <a:avLst>
              <a:gd name="adj" fmla="val 515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90349C37-DCC6-5945-A434-050823F31764}"/>
              </a:ext>
            </a:extLst>
          </p:cNvPr>
          <p:cNvSpPr/>
          <p:nvPr/>
        </p:nvSpPr>
        <p:spPr>
          <a:xfrm>
            <a:off x="4921770" y="3436931"/>
            <a:ext cx="1935651" cy="2044464"/>
          </a:xfrm>
          <a:prstGeom prst="triangle">
            <a:avLst>
              <a:gd name="adj" fmla="val 515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9588C-55A2-284C-B079-717BEE4C94DD}"/>
              </a:ext>
            </a:extLst>
          </p:cNvPr>
          <p:cNvCxnSpPr>
            <a:cxnSpLocks/>
          </p:cNvCxnSpPr>
          <p:nvPr/>
        </p:nvCxnSpPr>
        <p:spPr>
          <a:xfrm flipV="1">
            <a:off x="2022764" y="3415147"/>
            <a:ext cx="5209309" cy="20776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28E6970-6F45-3444-B5F4-A51B539E63CE}"/>
              </a:ext>
            </a:extLst>
          </p:cNvPr>
          <p:cNvSpPr txBox="1"/>
          <p:nvPr/>
        </p:nvSpPr>
        <p:spPr>
          <a:xfrm>
            <a:off x="5536071" y="5106409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AC701A-F55E-B245-B827-BF026DB472B6}"/>
              </a:ext>
            </a:extLst>
          </p:cNvPr>
          <p:cNvSpPr txBox="1"/>
          <p:nvPr/>
        </p:nvSpPr>
        <p:spPr>
          <a:xfrm>
            <a:off x="3475373" y="1458459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99BEEE-BAE8-374D-9E48-15F33F120289}"/>
              </a:ext>
            </a:extLst>
          </p:cNvPr>
          <p:cNvSpPr txBox="1"/>
          <p:nvPr/>
        </p:nvSpPr>
        <p:spPr>
          <a:xfrm>
            <a:off x="6937140" y="5291075"/>
            <a:ext cx="2135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of ‘</a:t>
            </a:r>
            <a:r>
              <a:rPr lang="en-US" dirty="0" err="1"/>
              <a:t>Programme</a:t>
            </a:r>
            <a:r>
              <a:rPr lang="en-US" dirty="0"/>
              <a:t>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62A9DD-3C7A-5E42-83AE-5344E09E61F3}"/>
              </a:ext>
            </a:extLst>
          </p:cNvPr>
          <p:cNvSpPr txBox="1"/>
          <p:nvPr/>
        </p:nvSpPr>
        <p:spPr>
          <a:xfrm>
            <a:off x="6937140" y="1259783"/>
            <a:ext cx="2043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End of ‘</a:t>
            </a:r>
            <a:r>
              <a:rPr lang="en-US" dirty="0" err="1"/>
              <a:t>Programme</a:t>
            </a:r>
            <a:r>
              <a:rPr lang="en-US" dirty="0"/>
              <a:t>’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A64FD0-624B-7B4D-85C3-DA70581D523E}"/>
              </a:ext>
            </a:extLst>
          </p:cNvPr>
          <p:cNvSpPr txBox="1"/>
          <p:nvPr/>
        </p:nvSpPr>
        <p:spPr>
          <a:xfrm>
            <a:off x="3754582" y="6169175"/>
            <a:ext cx="304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B = independent ability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610D2B-7BEA-7147-AF23-C6E2F86D057F}"/>
              </a:ext>
            </a:extLst>
          </p:cNvPr>
          <p:cNvSpPr txBox="1"/>
          <p:nvPr/>
        </p:nvSpPr>
        <p:spPr>
          <a:xfrm>
            <a:off x="675182" y="6181154"/>
            <a:ext cx="2939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Green = skill/knowledge level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49EDE6-FFAF-8B44-A391-C7012996BBE6}"/>
              </a:ext>
            </a:extLst>
          </p:cNvPr>
          <p:cNvSpPr txBox="1"/>
          <p:nvPr/>
        </p:nvSpPr>
        <p:spPr>
          <a:xfrm>
            <a:off x="367141" y="3974061"/>
            <a:ext cx="193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 A – scary zone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BE3260-8F17-FB48-BA80-E735091B3544}"/>
              </a:ext>
            </a:extLst>
          </p:cNvPr>
          <p:cNvCxnSpPr>
            <a:cxnSpLocks/>
            <a:endCxn id="13" idx="3"/>
          </p:cNvCxnSpPr>
          <p:nvPr/>
        </p:nvCxnSpPr>
        <p:spPr>
          <a:xfrm flipH="1" flipV="1">
            <a:off x="3241721" y="1384536"/>
            <a:ext cx="29946" cy="4088926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2C17894-8231-D343-9E3D-69A15FD43F62}"/>
              </a:ext>
            </a:extLst>
          </p:cNvPr>
          <p:cNvCxnSpPr>
            <a:cxnSpLocks/>
            <a:stCxn id="16" idx="3"/>
          </p:cNvCxnSpPr>
          <p:nvPr/>
        </p:nvCxnSpPr>
        <p:spPr>
          <a:xfrm flipH="1" flipV="1">
            <a:off x="5889596" y="1392467"/>
            <a:ext cx="29944" cy="4088928"/>
          </a:xfrm>
          <a:prstGeom prst="line">
            <a:avLst/>
          </a:prstGeom>
          <a:ln w="349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0EA9E6C-CC76-BB4D-96F9-7C6C86A07B8F}"/>
              </a:ext>
            </a:extLst>
          </p:cNvPr>
          <p:cNvSpPr txBox="1"/>
          <p:nvPr/>
        </p:nvSpPr>
        <p:spPr>
          <a:xfrm>
            <a:off x="3301401" y="5086896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F2A951-3FFD-534A-BB55-E272B9B1284E}"/>
              </a:ext>
            </a:extLst>
          </p:cNvPr>
          <p:cNvSpPr txBox="1"/>
          <p:nvPr/>
        </p:nvSpPr>
        <p:spPr>
          <a:xfrm>
            <a:off x="5226136" y="1458459"/>
            <a:ext cx="3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</a:t>
            </a:r>
          </a:p>
        </p:txBody>
      </p:sp>
      <p:pic>
        <p:nvPicPr>
          <p:cNvPr id="35" name="Picture 34" descr="perfect - Discord Emoji">
            <a:extLst>
              <a:ext uri="{FF2B5EF4-FFF2-40B4-BE49-F238E27FC236}">
                <a16:creationId xmlns:a16="http://schemas.microsoft.com/office/drawing/2014/main" id="{A0D04D48-F237-3540-A9F0-6706003C7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227014" y="2994079"/>
            <a:ext cx="902008" cy="9020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BE3E4F-7611-DA49-A82B-BDFFBE10B97D}"/>
              </a:ext>
            </a:extLst>
          </p:cNvPr>
          <p:cNvSpPr/>
          <p:nvPr/>
        </p:nvSpPr>
        <p:spPr>
          <a:xfrm>
            <a:off x="3241721" y="1356823"/>
            <a:ext cx="2677819" cy="4124572"/>
          </a:xfrm>
          <a:prstGeom prst="rect">
            <a:avLst/>
          </a:prstGeom>
          <a:noFill/>
          <a:ln w="889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ED7C5-93B1-4248-9CFE-1A95B7C14530}"/>
              </a:ext>
            </a:extLst>
          </p:cNvPr>
          <p:cNvSpPr txBox="1"/>
          <p:nvPr/>
        </p:nvSpPr>
        <p:spPr>
          <a:xfrm>
            <a:off x="3805604" y="5511344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496CA2-78F8-004B-89D0-764A5CC7688D}"/>
              </a:ext>
            </a:extLst>
          </p:cNvPr>
          <p:cNvSpPr txBox="1"/>
          <p:nvPr/>
        </p:nvSpPr>
        <p:spPr>
          <a:xfrm>
            <a:off x="3829007" y="970273"/>
            <a:ext cx="1532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Independence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5EF9216-5147-6B48-BFA0-B3B4B3CDB1F8}"/>
              </a:ext>
            </a:extLst>
          </p:cNvPr>
          <p:cNvCxnSpPr>
            <a:cxnSpLocks/>
          </p:cNvCxnSpPr>
          <p:nvPr/>
        </p:nvCxnSpPr>
        <p:spPr>
          <a:xfrm flipV="1">
            <a:off x="5310415" y="1175707"/>
            <a:ext cx="1547006" cy="570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1E99160F-B644-3446-90E3-E7BCB96300D0}"/>
              </a:ext>
            </a:extLst>
          </p:cNvPr>
          <p:cNvCxnSpPr>
            <a:cxnSpLocks/>
          </p:cNvCxnSpPr>
          <p:nvPr/>
        </p:nvCxnSpPr>
        <p:spPr>
          <a:xfrm flipV="1">
            <a:off x="5300523" y="5693095"/>
            <a:ext cx="1547006" cy="5704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523E862-C34B-924A-87E4-F4F83DAF2163}"/>
              </a:ext>
            </a:extLst>
          </p:cNvPr>
          <p:cNvCxnSpPr>
            <a:cxnSpLocks/>
          </p:cNvCxnSpPr>
          <p:nvPr/>
        </p:nvCxnSpPr>
        <p:spPr>
          <a:xfrm flipH="1">
            <a:off x="2269202" y="1167504"/>
            <a:ext cx="1559805" cy="1094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ADC8AA8-F2D3-A34E-82EE-E182DB50A58C}"/>
              </a:ext>
            </a:extLst>
          </p:cNvPr>
          <p:cNvCxnSpPr>
            <a:cxnSpLocks/>
          </p:cNvCxnSpPr>
          <p:nvPr/>
        </p:nvCxnSpPr>
        <p:spPr>
          <a:xfrm flipH="1" flipV="1">
            <a:off x="2296471" y="5693095"/>
            <a:ext cx="1561226" cy="322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perfect - Discord Emoji">
            <a:extLst>
              <a:ext uri="{FF2B5EF4-FFF2-40B4-BE49-F238E27FC236}">
                <a16:creationId xmlns:a16="http://schemas.microsoft.com/office/drawing/2014/main" id="{73517D3D-17ED-E54F-BEF9-26D0ACC851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472884" y="1699030"/>
            <a:ext cx="902008" cy="902008"/>
          </a:xfrm>
          <a:prstGeom prst="rect">
            <a:avLst/>
          </a:prstGeom>
        </p:spPr>
      </p:pic>
      <p:pic>
        <p:nvPicPr>
          <p:cNvPr id="5" name="Picture 4" descr="perfect - Discord Emoji">
            <a:extLst>
              <a:ext uri="{FF2B5EF4-FFF2-40B4-BE49-F238E27FC236}">
                <a16:creationId xmlns:a16="http://schemas.microsoft.com/office/drawing/2014/main" id="{54309B62-0505-C64A-8E85-6137702FF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866362" y="1724654"/>
            <a:ext cx="902008" cy="902008"/>
          </a:xfrm>
          <a:prstGeom prst="rect">
            <a:avLst/>
          </a:prstGeom>
        </p:spPr>
      </p:pic>
      <p:pic>
        <p:nvPicPr>
          <p:cNvPr id="3" name="Picture 2" descr="10 Reminders Every Freshman Needs As Told By Emojis">
            <a:extLst>
              <a:ext uri="{FF2B5EF4-FFF2-40B4-BE49-F238E27FC236}">
                <a16:creationId xmlns:a16="http://schemas.microsoft.com/office/drawing/2014/main" id="{9D2117C6-DD57-1246-A206-32897CC69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895947" y="4158727"/>
            <a:ext cx="715154" cy="715154"/>
          </a:xfrm>
          <a:prstGeom prst="rect">
            <a:avLst/>
          </a:prstGeom>
        </p:spPr>
      </p:pic>
      <p:pic>
        <p:nvPicPr>
          <p:cNvPr id="31" name="Picture 30" descr="10 Reminders Every Freshman Needs As Told By Emojis">
            <a:extLst>
              <a:ext uri="{FF2B5EF4-FFF2-40B4-BE49-F238E27FC236}">
                <a16:creationId xmlns:a16="http://schemas.microsoft.com/office/drawing/2014/main" id="{1E62CF0B-3F2D-6941-8F87-3B1A1A29E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56317" y="4201218"/>
            <a:ext cx="715154" cy="71515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4D97AC-D884-204A-BC87-5572E2B75793}"/>
              </a:ext>
            </a:extLst>
          </p:cNvPr>
          <p:cNvSpPr/>
          <p:nvPr/>
        </p:nvSpPr>
        <p:spPr>
          <a:xfrm>
            <a:off x="3640835" y="5325503"/>
            <a:ext cx="1910369" cy="63911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4C65B61C-7725-934D-972A-4AE43348A296}"/>
              </a:ext>
            </a:extLst>
          </p:cNvPr>
          <p:cNvSpPr/>
          <p:nvPr/>
        </p:nvSpPr>
        <p:spPr>
          <a:xfrm>
            <a:off x="2133601" y="816756"/>
            <a:ext cx="4900566" cy="77190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986EE8-C0DC-408B-B662-EDD1E6BBE504}"/>
              </a:ext>
            </a:extLst>
          </p:cNvPr>
          <p:cNvSpPr txBox="1"/>
          <p:nvPr/>
        </p:nvSpPr>
        <p:spPr>
          <a:xfrm>
            <a:off x="2730947" y="171425"/>
            <a:ext cx="418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One lesson / 6 lessons / A term of lessons 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Slide Zoom 18">
                <a:extLst>
                  <a:ext uri="{FF2B5EF4-FFF2-40B4-BE49-F238E27FC236}">
                    <a16:creationId xmlns:a16="http://schemas.microsoft.com/office/drawing/2014/main" id="{D4503E2F-C6A8-4310-AECF-F7B6F5303FB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995951381"/>
                  </p:ext>
                </p:extLst>
              </p:nvPr>
            </p:nvGraphicFramePr>
            <p:xfrm>
              <a:off x="304750" y="1572662"/>
              <a:ext cx="661100" cy="495825"/>
            </p:xfrm>
            <a:graphic>
              <a:graphicData uri="http://schemas.microsoft.com/office/powerpoint/2016/slidezoom">
                <pslz:sldZm>
                  <pslz:sldZmObj sldId="271" cId="2810402728">
                    <pslz:zmPr id="{661DEDAB-02FE-4428-AF1C-8B86799AAC57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61100" cy="49582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Slide Zoom 1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D4503E2F-C6A8-4310-AECF-F7B6F5303F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4750" y="1572662"/>
                <a:ext cx="661100" cy="49582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155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repeatCount="400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4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7" presetClass="emph" presetSubtype="0" repeatCount="4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9" grpId="0"/>
      <p:bldP spid="36" grpId="0"/>
      <p:bldP spid="2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168089" y="129406"/>
            <a:ext cx="67489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C0504D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The Most Amazing!!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3906" y="1543539"/>
            <a:ext cx="3122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are going to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5576" y="2605594"/>
            <a:ext cx="7394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a.   Create an advert for Epic Wildlife Park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3074" name="Picture 2" descr="C:\Users\JK.W7-790-CMS2\AppData\Local\Microsoft\Windows\INetCache\IE\JE2XDHYU\Garageband-icon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117" y="1215935"/>
            <a:ext cx="1285967" cy="128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JK.W7-790-CMS2\AppData\Local\Microsoft\Windows\INetCache\IE\JE2XDHYU\Garageband-icon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3" y="1206929"/>
            <a:ext cx="1285967" cy="128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7D25F6C-D7E8-45C5-8432-8A3CABBB4A7F}"/>
              </a:ext>
            </a:extLst>
          </p:cNvPr>
          <p:cNvSpPr txBox="1"/>
          <p:nvPr/>
        </p:nvSpPr>
        <p:spPr>
          <a:xfrm>
            <a:off x="3251450" y="3356628"/>
            <a:ext cx="2327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will use: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D27101-4276-4A8F-A29D-4875BF58607B}"/>
              </a:ext>
            </a:extLst>
          </p:cNvPr>
          <p:cNvSpPr txBox="1"/>
          <p:nvPr/>
        </p:nvSpPr>
        <p:spPr>
          <a:xfrm>
            <a:off x="1027282" y="3843045"/>
            <a:ext cx="67762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 Drummer  ii) Song sections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iii) Tempo Change  iv) Sampler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v) Audio Recorder vi) Chords 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autoplay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8ACEBC-060E-4EBF-821A-3631F217DB32}"/>
              </a:ext>
            </a:extLst>
          </p:cNvPr>
          <p:cNvSpPr txBox="1"/>
          <p:nvPr/>
        </p:nvSpPr>
        <p:spPr>
          <a:xfrm>
            <a:off x="2614797" y="5193650"/>
            <a:ext cx="3855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will learn to use: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459AB0-905D-416D-A539-E68EAF07DE4B}"/>
              </a:ext>
            </a:extLst>
          </p:cNvPr>
          <p:cNvSpPr txBox="1"/>
          <p:nvPr/>
        </p:nvSpPr>
        <p:spPr>
          <a:xfrm>
            <a:off x="1027282" y="5680661"/>
            <a:ext cx="6776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 Panning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919ACE-67F7-48DD-9331-87E69BFA6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759824" y="5302826"/>
            <a:ext cx="1906013" cy="1500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2F443B-3CA6-4A81-8191-0622D49217A2}"/>
              </a:ext>
            </a:extLst>
          </p:cNvPr>
          <p:cNvSpPr txBox="1"/>
          <p:nvPr/>
        </p:nvSpPr>
        <p:spPr>
          <a:xfrm>
            <a:off x="7164288" y="7029160"/>
            <a:ext cx="176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 tooltip="http://commons.wikimedia.org/wiki/File:Roller_coaster_picture_dibujo_monta%C3%B1a_rusa.png"/>
              </a:rPr>
              <a:t>This Photo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by Unknown Author is licensed under </a:t>
            </a: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 tooltip="https://creativecommons.org/licenses/by-sa/3.0/"/>
              </a:rPr>
              <a:t>CC BY-SA</a:t>
            </a:r>
            <a:endParaRPr kumimoji="0" lang="en-GB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0CF36-99B1-4887-8DAD-F97E876158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68931"/>
            <a:ext cx="1147397" cy="1153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96F273-516E-41E2-B428-6E313A5235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239" y="3044078"/>
            <a:ext cx="2064895" cy="134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40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8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3BE941B6853244BA4283C1F6B8E818" ma:contentTypeVersion="12" ma:contentTypeDescription="Create a new document." ma:contentTypeScope="" ma:versionID="f3b9aea67f57de38b34c4044e6a27859">
  <xsd:schema xmlns:xsd="http://www.w3.org/2001/XMLSchema" xmlns:xs="http://www.w3.org/2001/XMLSchema" xmlns:p="http://schemas.microsoft.com/office/2006/metadata/properties" xmlns:ns2="4836d18f-6f9f-4da4-9ccd-074324760a93" xmlns:ns3="32968160-a738-4d29-a412-d1acd7c18d98" targetNamespace="http://schemas.microsoft.com/office/2006/metadata/properties" ma:root="true" ma:fieldsID="2473ebb3a3dca7180597ce1a8369faea" ns2:_="" ns3:_="">
    <xsd:import namespace="4836d18f-6f9f-4da4-9ccd-074324760a93"/>
    <xsd:import namespace="32968160-a738-4d29-a412-d1acd7c18d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6d18f-6f9f-4da4-9ccd-074324760a9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968160-a738-4d29-a412-d1acd7c18d9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B6C0322-CE98-4CD0-954F-708F1EF4E308}"/>
</file>

<file path=customXml/itemProps2.xml><?xml version="1.0" encoding="utf-8"?>
<ds:datastoreItem xmlns:ds="http://schemas.openxmlformats.org/officeDocument/2006/customXml" ds:itemID="{7854D6E9-2E03-4081-A75D-65C9559E1485}"/>
</file>

<file path=customXml/itemProps3.xml><?xml version="1.0" encoding="utf-8"?>
<ds:datastoreItem xmlns:ds="http://schemas.openxmlformats.org/officeDocument/2006/customXml" ds:itemID="{17E0754B-656C-4A1E-91AF-F02CAAAEB297}"/>
</file>

<file path=docProps/app.xml><?xml version="1.0" encoding="utf-8"?>
<Properties xmlns="http://schemas.openxmlformats.org/officeDocument/2006/extended-properties" xmlns:vt="http://schemas.openxmlformats.org/officeDocument/2006/docPropsVTypes">
  <TotalTime>9383</TotalTime>
  <Words>1586</Words>
  <Application>Microsoft Office PowerPoint</Application>
  <PresentationFormat>On-screen Show (4:3)</PresentationFormat>
  <Paragraphs>378</Paragraphs>
  <Slides>27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Berkshire Swash</vt:lpstr>
      <vt:lpstr>Calibri</vt:lpstr>
      <vt:lpstr>Calibri Light</vt:lpstr>
      <vt:lpstr>Comic Sans MS</vt:lpstr>
      <vt:lpstr>Times New Roman</vt:lpstr>
      <vt:lpstr>Verdana</vt:lpstr>
      <vt:lpstr>Office Theme</vt:lpstr>
      <vt:lpstr>Default Design</vt:lpstr>
      <vt:lpstr>1_Office Theme</vt:lpstr>
      <vt:lpstr>1_Default Design</vt:lpstr>
      <vt:lpstr>MOD Schools  Music Service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Came….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Getting organised</vt:lpstr>
      <vt:lpstr>Getting Disorganised</vt:lpstr>
      <vt:lpstr>Distance Learning -Underlying Essentials</vt:lpstr>
      <vt:lpstr>Delivery -Practical Essentials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Tuning Challenge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 Schools  Music Service</dc:title>
  <dc:creator>Jon Kille</dc:creator>
  <cp:lastModifiedBy>Jon Kille</cp:lastModifiedBy>
  <cp:revision>60</cp:revision>
  <dcterms:created xsi:type="dcterms:W3CDTF">2020-08-24T12:07:53Z</dcterms:created>
  <dcterms:modified xsi:type="dcterms:W3CDTF">2020-09-04T09:46:10Z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0x010100A63BE941B6853244BA4283C1F6B8E818</vt:lpwstr>
  </property>
</Properties>
</file>